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3"/>
  </p:sldMasterIdLst>
  <p:notesMasterIdLst>
    <p:notesMasterId r:id="rId15"/>
  </p:notesMasterIdLst>
  <p:handoutMasterIdLst>
    <p:handoutMasterId r:id="rId16"/>
  </p:handoutMasterIdLst>
  <p:sldIdLst>
    <p:sldId id="259" r:id="rId4"/>
    <p:sldId id="322" r:id="rId5"/>
    <p:sldId id="262" r:id="rId6"/>
    <p:sldId id="326" r:id="rId7"/>
    <p:sldId id="263" r:id="rId8"/>
    <p:sldId id="324" r:id="rId9"/>
    <p:sldId id="330" r:id="rId10"/>
    <p:sldId id="331" r:id="rId11"/>
    <p:sldId id="327" r:id="rId12"/>
    <p:sldId id="328" r:id="rId13"/>
    <p:sldId id="329" r:id="rId14"/>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448" userDrawn="1">
          <p15:clr>
            <a:srgbClr val="A4A3A4"/>
          </p15:clr>
        </p15:guide>
        <p15:guide id="2" pos="31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95" autoAdjust="0"/>
    <p:restoredTop sz="87294" autoAdjust="0"/>
  </p:normalViewPr>
  <p:slideViewPr>
    <p:cSldViewPr snapToGrid="0">
      <p:cViewPr>
        <p:scale>
          <a:sx n="143" d="100"/>
          <a:sy n="143" d="100"/>
        </p:scale>
        <p:origin x="-3584" y="-80"/>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theme" Target="theme/theme1.xml"/><Relationship Id="rId21" Type="http://schemas.openxmlformats.org/officeDocument/2006/relationships/tableStyles" Target="tableStyles.xml"/><Relationship Id="rId22" Type="http://schemas.microsoft.com/office/2015/10/relationships/revisionInfo" Target="revisionInfo.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slideMaster" Target="slideMasters/slide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9E5CE1-B0BA-41FE-B058-6E6D5E1581AC}" type="datetimeFigureOut">
              <a:rPr lang="en-US" smtClean="0"/>
              <a:t>2/3/18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25F75C-CBCA-405C-8A70-1320B32BCDAA}" type="slidenum">
              <a:rPr lang="en-US" smtClean="0"/>
              <a:t>‹#›</a:t>
            </a:fld>
            <a:endParaRPr lang="en-US" dirty="0"/>
          </a:p>
        </p:txBody>
      </p:sp>
    </p:spTree>
    <p:extLst>
      <p:ext uri="{BB962C8B-B14F-4D97-AF65-F5344CB8AC3E}">
        <p14:creationId xmlns:p14="http://schemas.microsoft.com/office/powerpoint/2010/main" val="482371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2EAD6B-81B8-4BFE-8B8B-EA6469B1823E}" type="datetimeFigureOut">
              <a:rPr lang="en-US" smtClean="0"/>
              <a:t>2/3/18</a:t>
            </a:fld>
            <a:endParaRPr lang="en-US" dirty="0"/>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6DB840-5154-4588-A706-E679BEEEEE21}" type="slidenum">
              <a:rPr lang="en-US" smtClean="0"/>
              <a:t>‹#›</a:t>
            </a:fld>
            <a:endParaRPr lang="en-US" dirty="0"/>
          </a:p>
        </p:txBody>
      </p:sp>
    </p:spTree>
    <p:extLst>
      <p:ext uri="{BB962C8B-B14F-4D97-AF65-F5344CB8AC3E}">
        <p14:creationId xmlns:p14="http://schemas.microsoft.com/office/powerpoint/2010/main" val="101151765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640D2E-0C1A-4418-8763-9BB732EB1D20}" type="slidenum">
              <a:rPr lang="en-US" smtClean="0"/>
              <a:t>1</a:t>
            </a:fld>
            <a:endParaRPr lang="en-US" dirty="0"/>
          </a:p>
        </p:txBody>
      </p:sp>
    </p:spTree>
    <p:extLst>
      <p:ext uri="{BB962C8B-B14F-4D97-AF65-F5344CB8AC3E}">
        <p14:creationId xmlns:p14="http://schemas.microsoft.com/office/powerpoint/2010/main" val="3844016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98500" y="4409750"/>
            <a:ext cx="5588000" cy="4177650"/>
          </a:xfrm>
          <a:prstGeom prst="rect">
            <a:avLst/>
          </a:prstGeom>
        </p:spPr>
        <p:txBody>
          <a:bodyPr wrap="square" lIns="91425" tIns="91425" rIns="91425" bIns="91425" anchor="t" anchorCtr="0">
            <a:noAutofit/>
          </a:bodyPr>
          <a:lstStyle/>
          <a:p>
            <a:pPr lvl="0">
              <a:spcBef>
                <a:spcPts val="0"/>
              </a:spcBef>
              <a:buNone/>
            </a:pPr>
            <a:endParaRPr dirty="0"/>
          </a:p>
        </p:txBody>
      </p:sp>
      <p:sp>
        <p:nvSpPr>
          <p:cNvPr id="100" name="Shape 100"/>
          <p:cNvSpPr>
            <a:spLocks noGrp="1" noRot="1" noChangeAspect="1"/>
          </p:cNvSpPr>
          <p:nvPr>
            <p:ph type="sldImg" idx="2"/>
          </p:nvPr>
        </p:nvSpPr>
        <p:spPr>
          <a:xfrm>
            <a:off x="1239838" y="696913"/>
            <a:ext cx="4505325"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9310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3</a:t>
            </a:fld>
            <a:endParaRPr lang="en-US" dirty="0"/>
          </a:p>
        </p:txBody>
      </p:sp>
    </p:spTree>
    <p:extLst>
      <p:ext uri="{BB962C8B-B14F-4D97-AF65-F5344CB8AC3E}">
        <p14:creationId xmlns:p14="http://schemas.microsoft.com/office/powerpoint/2010/main" val="1774504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4</a:t>
            </a:fld>
            <a:endParaRPr lang="en-US" dirty="0"/>
          </a:p>
        </p:txBody>
      </p:sp>
    </p:spTree>
    <p:extLst>
      <p:ext uri="{BB962C8B-B14F-4D97-AF65-F5344CB8AC3E}">
        <p14:creationId xmlns:p14="http://schemas.microsoft.com/office/powerpoint/2010/main" val="1774504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640D2E-0C1A-4418-8763-9BB732EB1D20}" type="slidenum">
              <a:rPr lang="en-US" smtClean="0"/>
              <a:t>5</a:t>
            </a:fld>
            <a:endParaRPr lang="en-US" dirty="0"/>
          </a:p>
        </p:txBody>
      </p:sp>
    </p:spTree>
    <p:extLst>
      <p:ext uri="{BB962C8B-B14F-4D97-AF65-F5344CB8AC3E}">
        <p14:creationId xmlns:p14="http://schemas.microsoft.com/office/powerpoint/2010/main" val="3289492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98500" y="4409750"/>
            <a:ext cx="5588000" cy="4177650"/>
          </a:xfrm>
          <a:prstGeom prst="rect">
            <a:avLst/>
          </a:prstGeom>
        </p:spPr>
        <p:txBody>
          <a:bodyPr wrap="square" lIns="91425" tIns="91425" rIns="91425" bIns="91425" anchor="t" anchorCtr="0">
            <a:noAutofit/>
          </a:bodyPr>
          <a:lstStyle/>
          <a:p>
            <a:pPr lvl="0">
              <a:spcBef>
                <a:spcPts val="0"/>
              </a:spcBef>
              <a:buNone/>
            </a:pPr>
            <a:endParaRPr dirty="0"/>
          </a:p>
        </p:txBody>
      </p:sp>
      <p:sp>
        <p:nvSpPr>
          <p:cNvPr id="127" name="Shape 127"/>
          <p:cNvSpPr>
            <a:spLocks noGrp="1" noRot="1" noChangeAspect="1"/>
          </p:cNvSpPr>
          <p:nvPr>
            <p:ph type="sldImg" idx="2"/>
          </p:nvPr>
        </p:nvSpPr>
        <p:spPr>
          <a:xfrm>
            <a:off x="1239838" y="696913"/>
            <a:ext cx="4505325"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2158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98500" y="4409750"/>
            <a:ext cx="5588000" cy="4177650"/>
          </a:xfrm>
          <a:prstGeom prst="rect">
            <a:avLst/>
          </a:prstGeom>
        </p:spPr>
        <p:txBody>
          <a:bodyPr wrap="square" lIns="91425" tIns="91425" rIns="91425" bIns="91425" anchor="t" anchorCtr="0">
            <a:noAutofit/>
          </a:bodyPr>
          <a:lstStyle/>
          <a:p>
            <a:pPr lvl="0">
              <a:spcBef>
                <a:spcPts val="0"/>
              </a:spcBef>
              <a:buNone/>
            </a:pPr>
            <a:endParaRPr dirty="0"/>
          </a:p>
        </p:txBody>
      </p:sp>
      <p:sp>
        <p:nvSpPr>
          <p:cNvPr id="127" name="Shape 127"/>
          <p:cNvSpPr>
            <a:spLocks noGrp="1" noRot="1" noChangeAspect="1"/>
          </p:cNvSpPr>
          <p:nvPr>
            <p:ph type="sldImg" idx="2"/>
          </p:nvPr>
        </p:nvSpPr>
        <p:spPr>
          <a:xfrm>
            <a:off x="1239838" y="696913"/>
            <a:ext cx="4505325"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2158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4808565"/>
            <a:ext cx="7398669" cy="31273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166" y="4809691"/>
            <a:ext cx="2538614" cy="313865"/>
          </a:xfrm>
          <a:prstGeom prst="rect">
            <a:avLst/>
          </a:prstGeom>
        </p:spPr>
      </p:pic>
      <p:sp>
        <p:nvSpPr>
          <p:cNvPr id="9" name="Rectangle 8"/>
          <p:cNvSpPr/>
          <p:nvPr/>
        </p:nvSpPr>
        <p:spPr bwMode="ltGray">
          <a:xfrm>
            <a:off x="0" y="2935422"/>
            <a:ext cx="7398670" cy="188171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517166" y="2935422"/>
            <a:ext cx="2538615" cy="1881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61266" y="3098204"/>
            <a:ext cx="6676195" cy="1556146"/>
          </a:xfrm>
        </p:spPr>
        <p:txBody>
          <a:bodyPr anchor="b">
            <a:noAutofit/>
          </a:bodyPr>
          <a:lstStyle>
            <a:lvl1pPr algn="r">
              <a:defRPr sz="5280"/>
            </a:lvl1pPr>
          </a:lstStyle>
          <a:p>
            <a:r>
              <a:rPr lang="en-US"/>
              <a:t>Click to edit Master title style</a:t>
            </a:r>
            <a:endParaRPr lang="en-US" dirty="0"/>
          </a:p>
        </p:txBody>
      </p:sp>
      <p:sp>
        <p:nvSpPr>
          <p:cNvPr id="3" name="Subtitle 2"/>
          <p:cNvSpPr>
            <a:spLocks noGrp="1"/>
          </p:cNvSpPr>
          <p:nvPr>
            <p:ph type="subTitle" idx="1"/>
          </p:nvPr>
        </p:nvSpPr>
        <p:spPr>
          <a:xfrm>
            <a:off x="561266" y="4979913"/>
            <a:ext cx="6718911" cy="1266712"/>
          </a:xfrm>
        </p:spPr>
        <p:txBody>
          <a:bodyPr>
            <a:normAutofit/>
          </a:bodyPr>
          <a:lstStyle>
            <a:lvl1pPr marL="0" indent="0" algn="r">
              <a:buNone/>
              <a:defRPr sz="220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a:xfrm>
            <a:off x="5011221" y="6727680"/>
            <a:ext cx="2263140" cy="413808"/>
          </a:xfrm>
        </p:spPr>
        <p:txBody>
          <a:bodyPr/>
          <a:lstStyle/>
          <a:p>
            <a:fld id="{162CF008-0395-4C7E-AAA9-E8F496A861B2}" type="datetimeFigureOut">
              <a:rPr lang="en-US" smtClean="0"/>
              <a:t>2/3/18</a:t>
            </a:fld>
            <a:endParaRPr lang="en-US" dirty="0"/>
          </a:p>
        </p:txBody>
      </p:sp>
      <p:sp>
        <p:nvSpPr>
          <p:cNvPr id="5" name="Footer Placeholder 4"/>
          <p:cNvSpPr>
            <a:spLocks noGrp="1"/>
          </p:cNvSpPr>
          <p:nvPr>
            <p:ph type="ftr" sz="quarter" idx="11"/>
          </p:nvPr>
        </p:nvSpPr>
        <p:spPr>
          <a:xfrm>
            <a:off x="586741" y="6727682"/>
            <a:ext cx="4423833" cy="413808"/>
          </a:xfrm>
        </p:spPr>
        <p:txBody>
          <a:bodyPr/>
          <a:lstStyle/>
          <a:p>
            <a:endParaRPr lang="en-US" dirty="0"/>
          </a:p>
        </p:txBody>
      </p:sp>
      <p:sp>
        <p:nvSpPr>
          <p:cNvPr id="6" name="Slide Number Placeholder 5"/>
          <p:cNvSpPr>
            <a:spLocks noGrp="1"/>
          </p:cNvSpPr>
          <p:nvPr>
            <p:ph type="sldNum" sz="quarter" idx="12"/>
          </p:nvPr>
        </p:nvSpPr>
        <p:spPr>
          <a:xfrm>
            <a:off x="7711440" y="3117049"/>
            <a:ext cx="1507322" cy="1537301"/>
          </a:xfrm>
        </p:spPr>
        <p:txBody>
          <a:bodyPr/>
          <a:lstStyle/>
          <a:p>
            <a:fld id="{A22C7BC5-EDEF-4401-BE55-5E13039B6803}" type="slidenum">
              <a:rPr lang="en-US" smtClean="0"/>
              <a:t>‹#›</a:t>
            </a:fld>
            <a:endParaRPr lang="en-US" dirty="0"/>
          </a:p>
        </p:txBody>
      </p:sp>
      <p:sp>
        <p:nvSpPr>
          <p:cNvPr id="12" name="Freeform 176"/>
          <p:cNvSpPr>
            <a:spLocks/>
          </p:cNvSpPr>
          <p:nvPr userDrawn="1"/>
        </p:nvSpPr>
        <p:spPr bwMode="auto">
          <a:xfrm>
            <a:off x="1" y="0"/>
            <a:ext cx="10058400" cy="1308100"/>
          </a:xfrm>
          <a:custGeom>
            <a:avLst/>
            <a:gdLst>
              <a:gd name="T0" fmla="*/ 0 w 1162"/>
              <a:gd name="T1" fmla="*/ 0 h 541"/>
              <a:gd name="T2" fmla="*/ 0 w 1162"/>
              <a:gd name="T3" fmla="*/ 2 h 541"/>
              <a:gd name="T4" fmla="*/ 0 w 1162"/>
              <a:gd name="T5" fmla="*/ 13 h 541"/>
              <a:gd name="T6" fmla="*/ 0 w 1162"/>
              <a:gd name="T7" fmla="*/ 18 h 541"/>
              <a:gd name="T8" fmla="*/ 0 w 1162"/>
              <a:gd name="T9" fmla="*/ 35 h 541"/>
              <a:gd name="T10" fmla="*/ 0 w 1162"/>
              <a:gd name="T11" fmla="*/ 39 h 541"/>
              <a:gd name="T12" fmla="*/ 0 w 1162"/>
              <a:gd name="T13" fmla="*/ 61 h 541"/>
              <a:gd name="T14" fmla="*/ 0 w 1162"/>
              <a:gd name="T15" fmla="*/ 64 h 541"/>
              <a:gd name="T16" fmla="*/ 0 w 1162"/>
              <a:gd name="T17" fmla="*/ 85 h 541"/>
              <a:gd name="T18" fmla="*/ 0 w 1162"/>
              <a:gd name="T19" fmla="*/ 88 h 541"/>
              <a:gd name="T20" fmla="*/ 0 w 1162"/>
              <a:gd name="T21" fmla="*/ 114 h 541"/>
              <a:gd name="T22" fmla="*/ 0 w 1162"/>
              <a:gd name="T23" fmla="*/ 115 h 541"/>
              <a:gd name="T24" fmla="*/ 0 w 1162"/>
              <a:gd name="T25" fmla="*/ 147 h 541"/>
              <a:gd name="T26" fmla="*/ 0 w 1162"/>
              <a:gd name="T27" fmla="*/ 148 h 541"/>
              <a:gd name="T28" fmla="*/ 0 w 1162"/>
              <a:gd name="T29" fmla="*/ 541 h 541"/>
              <a:gd name="T30" fmla="*/ 1162 w 1162"/>
              <a:gd name="T31" fmla="*/ 541 h 541"/>
              <a:gd name="T32" fmla="*/ 0 w 1162"/>
              <a:gd name="T33"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41">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grpSp>
        <p:nvGrpSpPr>
          <p:cNvPr id="13" name="Group 12">
            <a:extLst>
              <a:ext uri="{FF2B5EF4-FFF2-40B4-BE49-F238E27FC236}">
                <a16:creationId xmlns="" xmlns:a16="http://schemas.microsoft.com/office/drawing/2014/main" id="{6144EBA7-8F79-43B1-BB1B-08954DE33EC1}"/>
              </a:ext>
            </a:extLst>
          </p:cNvPr>
          <p:cNvGrpSpPr/>
          <p:nvPr userDrawn="1"/>
        </p:nvGrpSpPr>
        <p:grpSpPr>
          <a:xfrm>
            <a:off x="0" y="5918200"/>
            <a:ext cx="4054158" cy="1854200"/>
            <a:chOff x="15876" y="5012898"/>
            <a:chExt cx="4054158" cy="1854200"/>
          </a:xfrm>
        </p:grpSpPr>
        <p:grpSp>
          <p:nvGrpSpPr>
            <p:cNvPr id="14" name="Group 13">
              <a:extLst>
                <a:ext uri="{FF2B5EF4-FFF2-40B4-BE49-F238E27FC236}">
                  <a16:creationId xmlns="" xmlns:a16="http://schemas.microsoft.com/office/drawing/2014/main" id="{538C28FC-FD49-4C0A-B779-8131B437DBE0}"/>
                </a:ext>
              </a:extLst>
            </p:cNvPr>
            <p:cNvGrpSpPr/>
            <p:nvPr/>
          </p:nvGrpSpPr>
          <p:grpSpPr>
            <a:xfrm>
              <a:off x="15876" y="5012898"/>
              <a:ext cx="4054158" cy="1854200"/>
              <a:chOff x="-7620" y="5027613"/>
              <a:chExt cx="4054158" cy="1854200"/>
            </a:xfrm>
          </p:grpSpPr>
          <p:sp>
            <p:nvSpPr>
              <p:cNvPr id="137" name="Freeform 175">
                <a:extLst>
                  <a:ext uri="{FF2B5EF4-FFF2-40B4-BE49-F238E27FC236}">
                    <a16:creationId xmlns="" xmlns:a16="http://schemas.microsoft.com/office/drawing/2014/main" id="{C7D35727-D5FE-4621-A851-EA572DEC8AA3}"/>
                  </a:ext>
                </a:extLst>
              </p:cNvPr>
              <p:cNvSpPr>
                <a:spLocks/>
              </p:cNvSpPr>
              <p:nvPr/>
            </p:nvSpPr>
            <p:spPr bwMode="auto">
              <a:xfrm>
                <a:off x="0" y="5027613"/>
                <a:ext cx="4046538" cy="1828800"/>
              </a:xfrm>
              <a:custGeom>
                <a:avLst/>
                <a:gdLst>
                  <a:gd name="T0" fmla="*/ 0 w 1275"/>
                  <a:gd name="T1" fmla="*/ 0 h 576"/>
                  <a:gd name="T2" fmla="*/ 0 w 1275"/>
                  <a:gd name="T3" fmla="*/ 6 h 576"/>
                  <a:gd name="T4" fmla="*/ 0 w 1275"/>
                  <a:gd name="T5" fmla="*/ 11 h 576"/>
                  <a:gd name="T6" fmla="*/ 0 w 1275"/>
                  <a:gd name="T7" fmla="*/ 20 h 576"/>
                  <a:gd name="T8" fmla="*/ 0 w 1275"/>
                  <a:gd name="T9" fmla="*/ 27 h 576"/>
                  <a:gd name="T10" fmla="*/ 0 w 1275"/>
                  <a:gd name="T11" fmla="*/ 35 h 576"/>
                  <a:gd name="T12" fmla="*/ 0 w 1275"/>
                  <a:gd name="T13" fmla="*/ 37 h 576"/>
                  <a:gd name="T14" fmla="*/ 0 w 1275"/>
                  <a:gd name="T15" fmla="*/ 48 h 576"/>
                  <a:gd name="T16" fmla="*/ 0 w 1275"/>
                  <a:gd name="T17" fmla="*/ 53 h 576"/>
                  <a:gd name="T18" fmla="*/ 0 w 1275"/>
                  <a:gd name="T19" fmla="*/ 70 h 576"/>
                  <a:gd name="T20" fmla="*/ 0 w 1275"/>
                  <a:gd name="T21" fmla="*/ 74 h 576"/>
                  <a:gd name="T22" fmla="*/ 0 w 1275"/>
                  <a:gd name="T23" fmla="*/ 78 h 576"/>
                  <a:gd name="T24" fmla="*/ 0 w 1275"/>
                  <a:gd name="T25" fmla="*/ 96 h 576"/>
                  <a:gd name="T26" fmla="*/ 0 w 1275"/>
                  <a:gd name="T27" fmla="*/ 99 h 576"/>
                  <a:gd name="T28" fmla="*/ 0 w 1275"/>
                  <a:gd name="T29" fmla="*/ 120 h 576"/>
                  <a:gd name="T30" fmla="*/ 0 w 1275"/>
                  <a:gd name="T31" fmla="*/ 120 h 576"/>
                  <a:gd name="T32" fmla="*/ 0 w 1275"/>
                  <a:gd name="T33" fmla="*/ 123 h 576"/>
                  <a:gd name="T34" fmla="*/ 0 w 1275"/>
                  <a:gd name="T35" fmla="*/ 149 h 576"/>
                  <a:gd name="T36" fmla="*/ 0 w 1275"/>
                  <a:gd name="T37" fmla="*/ 150 h 576"/>
                  <a:gd name="T38" fmla="*/ 0 w 1275"/>
                  <a:gd name="T39" fmla="*/ 156 h 576"/>
                  <a:gd name="T40" fmla="*/ 0 w 1275"/>
                  <a:gd name="T41" fmla="*/ 166 h 576"/>
                  <a:gd name="T42" fmla="*/ 0 w 1275"/>
                  <a:gd name="T43" fmla="*/ 182 h 576"/>
                  <a:gd name="T44" fmla="*/ 0 w 1275"/>
                  <a:gd name="T45" fmla="*/ 183 h 576"/>
                  <a:gd name="T46" fmla="*/ 0 w 1275"/>
                  <a:gd name="T47" fmla="*/ 271 h 576"/>
                  <a:gd name="T48" fmla="*/ 0 w 1275"/>
                  <a:gd name="T49" fmla="*/ 278 h 576"/>
                  <a:gd name="T50" fmla="*/ 0 w 1275"/>
                  <a:gd name="T51" fmla="*/ 301 h 576"/>
                  <a:gd name="T52" fmla="*/ 0 w 1275"/>
                  <a:gd name="T53" fmla="*/ 313 h 576"/>
                  <a:gd name="T54" fmla="*/ 0 w 1275"/>
                  <a:gd name="T55" fmla="*/ 313 h 576"/>
                  <a:gd name="T56" fmla="*/ 0 w 1275"/>
                  <a:gd name="T57" fmla="*/ 315 h 576"/>
                  <a:gd name="T58" fmla="*/ 0 w 1275"/>
                  <a:gd name="T59" fmla="*/ 317 h 576"/>
                  <a:gd name="T60" fmla="*/ 0 w 1275"/>
                  <a:gd name="T61" fmla="*/ 330 h 576"/>
                  <a:gd name="T62" fmla="*/ 0 w 1275"/>
                  <a:gd name="T63" fmla="*/ 389 h 576"/>
                  <a:gd name="T64" fmla="*/ 0 w 1275"/>
                  <a:gd name="T65" fmla="*/ 394 h 576"/>
                  <a:gd name="T66" fmla="*/ 0 w 1275"/>
                  <a:gd name="T67" fmla="*/ 416 h 576"/>
                  <a:gd name="T68" fmla="*/ 0 w 1275"/>
                  <a:gd name="T69" fmla="*/ 432 h 576"/>
                  <a:gd name="T70" fmla="*/ 0 w 1275"/>
                  <a:gd name="T71" fmla="*/ 446 h 576"/>
                  <a:gd name="T72" fmla="*/ 0 w 1275"/>
                  <a:gd name="T73" fmla="*/ 446 h 576"/>
                  <a:gd name="T74" fmla="*/ 0 w 1275"/>
                  <a:gd name="T75" fmla="*/ 455 h 576"/>
                  <a:gd name="T76" fmla="*/ 0 w 1275"/>
                  <a:gd name="T77" fmla="*/ 472 h 576"/>
                  <a:gd name="T78" fmla="*/ 0 w 1275"/>
                  <a:gd name="T79" fmla="*/ 481 h 576"/>
                  <a:gd name="T80" fmla="*/ 0 w 1275"/>
                  <a:gd name="T81" fmla="*/ 484 h 576"/>
                  <a:gd name="T82" fmla="*/ 0 w 1275"/>
                  <a:gd name="T83" fmla="*/ 576 h 576"/>
                  <a:gd name="T84" fmla="*/ 1275 w 1275"/>
                  <a:gd name="T85" fmla="*/ 576 h 576"/>
                  <a:gd name="T86" fmla="*/ 0 w 1275"/>
                  <a:gd name="T8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5" h="576">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38" name="Freeform 176">
                <a:extLst>
                  <a:ext uri="{FF2B5EF4-FFF2-40B4-BE49-F238E27FC236}">
                    <a16:creationId xmlns="" xmlns:a16="http://schemas.microsoft.com/office/drawing/2014/main" id="{4EC3F243-AD62-4A78-8A5D-9F53F6984B5A}"/>
                  </a:ext>
                </a:extLst>
              </p:cNvPr>
              <p:cNvSpPr>
                <a:spLocks/>
              </p:cNvSpPr>
              <p:nvPr/>
            </p:nvSpPr>
            <p:spPr bwMode="auto">
              <a:xfrm>
                <a:off x="0" y="5129083"/>
                <a:ext cx="3687763" cy="1717675"/>
              </a:xfrm>
              <a:custGeom>
                <a:avLst/>
                <a:gdLst>
                  <a:gd name="T0" fmla="*/ 0 w 1162"/>
                  <a:gd name="T1" fmla="*/ 0 h 541"/>
                  <a:gd name="T2" fmla="*/ 0 w 1162"/>
                  <a:gd name="T3" fmla="*/ 2 h 541"/>
                  <a:gd name="T4" fmla="*/ 0 w 1162"/>
                  <a:gd name="T5" fmla="*/ 13 h 541"/>
                  <a:gd name="T6" fmla="*/ 0 w 1162"/>
                  <a:gd name="T7" fmla="*/ 18 h 541"/>
                  <a:gd name="T8" fmla="*/ 0 w 1162"/>
                  <a:gd name="T9" fmla="*/ 35 h 541"/>
                  <a:gd name="T10" fmla="*/ 0 w 1162"/>
                  <a:gd name="T11" fmla="*/ 39 h 541"/>
                  <a:gd name="T12" fmla="*/ 0 w 1162"/>
                  <a:gd name="T13" fmla="*/ 61 h 541"/>
                  <a:gd name="T14" fmla="*/ 0 w 1162"/>
                  <a:gd name="T15" fmla="*/ 64 h 541"/>
                  <a:gd name="T16" fmla="*/ 0 w 1162"/>
                  <a:gd name="T17" fmla="*/ 85 h 541"/>
                  <a:gd name="T18" fmla="*/ 0 w 1162"/>
                  <a:gd name="T19" fmla="*/ 88 h 541"/>
                  <a:gd name="T20" fmla="*/ 0 w 1162"/>
                  <a:gd name="T21" fmla="*/ 114 h 541"/>
                  <a:gd name="T22" fmla="*/ 0 w 1162"/>
                  <a:gd name="T23" fmla="*/ 115 h 541"/>
                  <a:gd name="T24" fmla="*/ 0 w 1162"/>
                  <a:gd name="T25" fmla="*/ 147 h 541"/>
                  <a:gd name="T26" fmla="*/ 0 w 1162"/>
                  <a:gd name="T27" fmla="*/ 148 h 541"/>
                  <a:gd name="T28" fmla="*/ 0 w 1162"/>
                  <a:gd name="T29" fmla="*/ 541 h 541"/>
                  <a:gd name="T30" fmla="*/ 1162 w 1162"/>
                  <a:gd name="T31" fmla="*/ 541 h 541"/>
                  <a:gd name="T32" fmla="*/ 0 w 1162"/>
                  <a:gd name="T33"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41">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grpSp>
            <p:nvGrpSpPr>
              <p:cNvPr id="139" name="Group 138">
                <a:extLst>
                  <a:ext uri="{FF2B5EF4-FFF2-40B4-BE49-F238E27FC236}">
                    <a16:creationId xmlns="" xmlns:a16="http://schemas.microsoft.com/office/drawing/2014/main" id="{66D647F0-F46E-4CBD-B881-1360FB87CD81}"/>
                  </a:ext>
                </a:extLst>
              </p:cNvPr>
              <p:cNvGrpSpPr/>
              <p:nvPr/>
            </p:nvGrpSpPr>
            <p:grpSpPr>
              <a:xfrm>
                <a:off x="-7620" y="5268913"/>
                <a:ext cx="2498725" cy="1612900"/>
                <a:chOff x="0" y="5268913"/>
                <a:chExt cx="2498725" cy="1612900"/>
              </a:xfrm>
            </p:grpSpPr>
            <p:sp>
              <p:nvSpPr>
                <p:cNvPr id="140" name="Freeform 210">
                  <a:extLst>
                    <a:ext uri="{FF2B5EF4-FFF2-40B4-BE49-F238E27FC236}">
                      <a16:creationId xmlns="" xmlns:a16="http://schemas.microsoft.com/office/drawing/2014/main" id="{670AA9D7-B7C0-46DB-BDE0-45301576FE8A}"/>
                    </a:ext>
                  </a:extLst>
                </p:cNvPr>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41" name="Freeform 211">
                  <a:extLst>
                    <a:ext uri="{FF2B5EF4-FFF2-40B4-BE49-F238E27FC236}">
                      <a16:creationId xmlns="" xmlns:a16="http://schemas.microsoft.com/office/drawing/2014/main" id="{8C56BB36-C71C-47E4-B2AD-BD74B2393720}"/>
                    </a:ext>
                  </a:extLst>
                </p:cNvPr>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42" name="Freeform 212">
                  <a:extLst>
                    <a:ext uri="{FF2B5EF4-FFF2-40B4-BE49-F238E27FC236}">
                      <a16:creationId xmlns="" xmlns:a16="http://schemas.microsoft.com/office/drawing/2014/main" id="{2F3BE77E-1CFB-4765-A135-F1378D4F307C}"/>
                    </a:ext>
                  </a:extLst>
                </p:cNvPr>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43" name="Freeform 213">
                  <a:extLst>
                    <a:ext uri="{FF2B5EF4-FFF2-40B4-BE49-F238E27FC236}">
                      <a16:creationId xmlns="" xmlns:a16="http://schemas.microsoft.com/office/drawing/2014/main" id="{90680A94-F3F0-4ABE-834C-2135120E9674}"/>
                    </a:ext>
                  </a:extLst>
                </p:cNvPr>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44" name="Freeform 214">
                  <a:extLst>
                    <a:ext uri="{FF2B5EF4-FFF2-40B4-BE49-F238E27FC236}">
                      <a16:creationId xmlns="" xmlns:a16="http://schemas.microsoft.com/office/drawing/2014/main" id="{B40F8470-4209-4488-A86B-FCBE7FF1A048}"/>
                    </a:ext>
                  </a:extLst>
                </p:cNvPr>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45" name="Freeform 215">
                  <a:extLst>
                    <a:ext uri="{FF2B5EF4-FFF2-40B4-BE49-F238E27FC236}">
                      <a16:creationId xmlns="" xmlns:a16="http://schemas.microsoft.com/office/drawing/2014/main" id="{E720921D-3512-4837-9A68-6478FDBC1456}"/>
                    </a:ext>
                  </a:extLst>
                </p:cNvPr>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46" name="Freeform 216">
                  <a:extLst>
                    <a:ext uri="{FF2B5EF4-FFF2-40B4-BE49-F238E27FC236}">
                      <a16:creationId xmlns="" xmlns:a16="http://schemas.microsoft.com/office/drawing/2014/main" id="{F92DF6F7-AB64-44AF-9220-EF1DE2E484DF}"/>
                    </a:ext>
                  </a:extLst>
                </p:cNvPr>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47" name="Freeform 218">
                  <a:extLst>
                    <a:ext uri="{FF2B5EF4-FFF2-40B4-BE49-F238E27FC236}">
                      <a16:creationId xmlns="" xmlns:a16="http://schemas.microsoft.com/office/drawing/2014/main" id="{B6DF5F28-9AD8-4AAE-B3E1-B65DC965D8D6}"/>
                    </a:ext>
                  </a:extLst>
                </p:cNvPr>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48" name="Freeform 219">
                  <a:extLst>
                    <a:ext uri="{FF2B5EF4-FFF2-40B4-BE49-F238E27FC236}">
                      <a16:creationId xmlns="" xmlns:a16="http://schemas.microsoft.com/office/drawing/2014/main" id="{ED0603B6-A19A-4D1C-83D4-8E33B85BCC5F}"/>
                    </a:ext>
                  </a:extLst>
                </p:cNvPr>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49" name="Freeform 220">
                  <a:extLst>
                    <a:ext uri="{FF2B5EF4-FFF2-40B4-BE49-F238E27FC236}">
                      <a16:creationId xmlns="" xmlns:a16="http://schemas.microsoft.com/office/drawing/2014/main" id="{64EF3C5B-B3E4-446B-A651-1C4B37A1C207}"/>
                    </a:ext>
                  </a:extLst>
                </p:cNvPr>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50" name="Freeform 221">
                  <a:extLst>
                    <a:ext uri="{FF2B5EF4-FFF2-40B4-BE49-F238E27FC236}">
                      <a16:creationId xmlns="" xmlns:a16="http://schemas.microsoft.com/office/drawing/2014/main" id="{2AE78922-0F08-4F4E-A1AB-D74B86606BCD}"/>
                    </a:ext>
                  </a:extLst>
                </p:cNvPr>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51" name="Freeform 222">
                  <a:extLst>
                    <a:ext uri="{FF2B5EF4-FFF2-40B4-BE49-F238E27FC236}">
                      <a16:creationId xmlns="" xmlns:a16="http://schemas.microsoft.com/office/drawing/2014/main" id="{9D9E90F0-7DB3-41F4-9FC9-7600772E585E}"/>
                    </a:ext>
                  </a:extLst>
                </p:cNvPr>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52" name="Freeform 223">
                  <a:extLst>
                    <a:ext uri="{FF2B5EF4-FFF2-40B4-BE49-F238E27FC236}">
                      <a16:creationId xmlns="" xmlns:a16="http://schemas.microsoft.com/office/drawing/2014/main" id="{0F97DA1B-FA4D-4B70-A8AF-015ADF3686EE}"/>
                    </a:ext>
                  </a:extLst>
                </p:cNvPr>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53" name="Freeform 224">
                  <a:extLst>
                    <a:ext uri="{FF2B5EF4-FFF2-40B4-BE49-F238E27FC236}">
                      <a16:creationId xmlns="" xmlns:a16="http://schemas.microsoft.com/office/drawing/2014/main" id="{D03B757A-5F53-42A3-9E22-3F9C36648740}"/>
                    </a:ext>
                  </a:extLst>
                </p:cNvPr>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54" name="Freeform 225">
                  <a:extLst>
                    <a:ext uri="{FF2B5EF4-FFF2-40B4-BE49-F238E27FC236}">
                      <a16:creationId xmlns="" xmlns:a16="http://schemas.microsoft.com/office/drawing/2014/main" id="{6E005326-9F96-4A68-885B-3F5997CD0245}"/>
                    </a:ext>
                  </a:extLst>
                </p:cNvPr>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55" name="Freeform 226">
                  <a:extLst>
                    <a:ext uri="{FF2B5EF4-FFF2-40B4-BE49-F238E27FC236}">
                      <a16:creationId xmlns="" xmlns:a16="http://schemas.microsoft.com/office/drawing/2014/main" id="{E5032775-4AFD-431F-A51F-0FB2A3EF574A}"/>
                    </a:ext>
                  </a:extLst>
                </p:cNvPr>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56" name="Freeform 227">
                  <a:extLst>
                    <a:ext uri="{FF2B5EF4-FFF2-40B4-BE49-F238E27FC236}">
                      <a16:creationId xmlns="" xmlns:a16="http://schemas.microsoft.com/office/drawing/2014/main" id="{781D0432-7EDB-400B-966F-9ADD254DD679}"/>
                    </a:ext>
                  </a:extLst>
                </p:cNvPr>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57" name="Freeform 228">
                  <a:extLst>
                    <a:ext uri="{FF2B5EF4-FFF2-40B4-BE49-F238E27FC236}">
                      <a16:creationId xmlns="" xmlns:a16="http://schemas.microsoft.com/office/drawing/2014/main" id="{0EC9AB0F-1FC1-4DDE-86F5-A2122CAC96FD}"/>
                    </a:ext>
                  </a:extLst>
                </p:cNvPr>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58" name="Freeform 229">
                  <a:extLst>
                    <a:ext uri="{FF2B5EF4-FFF2-40B4-BE49-F238E27FC236}">
                      <a16:creationId xmlns="" xmlns:a16="http://schemas.microsoft.com/office/drawing/2014/main" id="{FA7CAD65-1763-40BB-83DF-17DF653B959E}"/>
                    </a:ext>
                  </a:extLst>
                </p:cNvPr>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59" name="Freeform 230">
                  <a:extLst>
                    <a:ext uri="{FF2B5EF4-FFF2-40B4-BE49-F238E27FC236}">
                      <a16:creationId xmlns="" xmlns:a16="http://schemas.microsoft.com/office/drawing/2014/main" id="{F203F8DA-B26D-4BF3-97BE-3A67AB5CF84C}"/>
                    </a:ext>
                  </a:extLst>
                </p:cNvPr>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60" name="Freeform 231">
                  <a:extLst>
                    <a:ext uri="{FF2B5EF4-FFF2-40B4-BE49-F238E27FC236}">
                      <a16:creationId xmlns="" xmlns:a16="http://schemas.microsoft.com/office/drawing/2014/main" id="{F9C1D318-173B-4357-891C-DD51FF05002A}"/>
                    </a:ext>
                  </a:extLst>
                </p:cNvPr>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61" name="Freeform 232">
                  <a:extLst>
                    <a:ext uri="{FF2B5EF4-FFF2-40B4-BE49-F238E27FC236}">
                      <a16:creationId xmlns="" xmlns:a16="http://schemas.microsoft.com/office/drawing/2014/main" id="{4BA88791-19C8-47EE-87A4-4BC37D3E1815}"/>
                    </a:ext>
                  </a:extLst>
                </p:cNvPr>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62" name="Freeform 233">
                  <a:extLst>
                    <a:ext uri="{FF2B5EF4-FFF2-40B4-BE49-F238E27FC236}">
                      <a16:creationId xmlns="" xmlns:a16="http://schemas.microsoft.com/office/drawing/2014/main" id="{F2C0D80E-E5F5-4C94-9B65-D76713DD5C77}"/>
                    </a:ext>
                  </a:extLst>
                </p:cNvPr>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63" name="Freeform 234">
                  <a:extLst>
                    <a:ext uri="{FF2B5EF4-FFF2-40B4-BE49-F238E27FC236}">
                      <a16:creationId xmlns="" xmlns:a16="http://schemas.microsoft.com/office/drawing/2014/main" id="{F2ABE250-D6BC-4D13-A6CB-F348B1D2E038}"/>
                    </a:ext>
                  </a:extLst>
                </p:cNvPr>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64" name="Freeform 235">
                  <a:extLst>
                    <a:ext uri="{FF2B5EF4-FFF2-40B4-BE49-F238E27FC236}">
                      <a16:creationId xmlns="" xmlns:a16="http://schemas.microsoft.com/office/drawing/2014/main" id="{B464F8EE-0C40-4111-A284-98D133BE54C7}"/>
                    </a:ext>
                  </a:extLst>
                </p:cNvPr>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65" name="Freeform 236">
                  <a:extLst>
                    <a:ext uri="{FF2B5EF4-FFF2-40B4-BE49-F238E27FC236}">
                      <a16:creationId xmlns="" xmlns:a16="http://schemas.microsoft.com/office/drawing/2014/main" id="{4670A6BC-143C-40BA-87EE-8C3908FEF210}"/>
                    </a:ext>
                  </a:extLst>
                </p:cNvPr>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66" name="Freeform 237">
                  <a:extLst>
                    <a:ext uri="{FF2B5EF4-FFF2-40B4-BE49-F238E27FC236}">
                      <a16:creationId xmlns="" xmlns:a16="http://schemas.microsoft.com/office/drawing/2014/main" id="{96936900-3767-4954-B92A-2FC0C98560BE}"/>
                    </a:ext>
                  </a:extLst>
                </p:cNvPr>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67" name="Freeform 238">
                  <a:extLst>
                    <a:ext uri="{FF2B5EF4-FFF2-40B4-BE49-F238E27FC236}">
                      <a16:creationId xmlns="" xmlns:a16="http://schemas.microsoft.com/office/drawing/2014/main" id="{54921292-6BB9-41E5-B5C6-A5522A68DDBA}"/>
                    </a:ext>
                  </a:extLst>
                </p:cNvPr>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68" name="Freeform 239">
                  <a:extLst>
                    <a:ext uri="{FF2B5EF4-FFF2-40B4-BE49-F238E27FC236}">
                      <a16:creationId xmlns="" xmlns:a16="http://schemas.microsoft.com/office/drawing/2014/main" id="{72620A3F-BBEC-4496-A468-551241EA6162}"/>
                    </a:ext>
                  </a:extLst>
                </p:cNvPr>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69" name="Freeform 240">
                  <a:extLst>
                    <a:ext uri="{FF2B5EF4-FFF2-40B4-BE49-F238E27FC236}">
                      <a16:creationId xmlns="" xmlns:a16="http://schemas.microsoft.com/office/drawing/2014/main" id="{CCC15541-A9A7-4D5B-B925-8C8BC4ED02FB}"/>
                    </a:ext>
                  </a:extLst>
                </p:cNvPr>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70" name="Freeform 241">
                  <a:extLst>
                    <a:ext uri="{FF2B5EF4-FFF2-40B4-BE49-F238E27FC236}">
                      <a16:creationId xmlns="" xmlns:a16="http://schemas.microsoft.com/office/drawing/2014/main" id="{DE268D18-5FCD-493A-981D-DFBDDC1569F9}"/>
                    </a:ext>
                  </a:extLst>
                </p:cNvPr>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71" name="Freeform 242">
                  <a:extLst>
                    <a:ext uri="{FF2B5EF4-FFF2-40B4-BE49-F238E27FC236}">
                      <a16:creationId xmlns="" xmlns:a16="http://schemas.microsoft.com/office/drawing/2014/main" id="{D315E6A1-E9D0-48DC-AE63-C699D27A1B3C}"/>
                    </a:ext>
                  </a:extLst>
                </p:cNvPr>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72" name="Freeform 243">
                  <a:extLst>
                    <a:ext uri="{FF2B5EF4-FFF2-40B4-BE49-F238E27FC236}">
                      <a16:creationId xmlns="" xmlns:a16="http://schemas.microsoft.com/office/drawing/2014/main" id="{AB4C9C2A-6D84-4723-BB90-5CB2C01E9B84}"/>
                    </a:ext>
                  </a:extLst>
                </p:cNvPr>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73" name="Freeform 244">
                  <a:extLst>
                    <a:ext uri="{FF2B5EF4-FFF2-40B4-BE49-F238E27FC236}">
                      <a16:creationId xmlns="" xmlns:a16="http://schemas.microsoft.com/office/drawing/2014/main" id="{FFB31EB9-EFA2-43C4-84CC-E02F468D0B95}"/>
                    </a:ext>
                  </a:extLst>
                </p:cNvPr>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74" name="Freeform 245">
                  <a:extLst>
                    <a:ext uri="{FF2B5EF4-FFF2-40B4-BE49-F238E27FC236}">
                      <a16:creationId xmlns="" xmlns:a16="http://schemas.microsoft.com/office/drawing/2014/main" id="{A87DE7B3-244B-4261-B048-CA35A45DBCFF}"/>
                    </a:ext>
                  </a:extLst>
                </p:cNvPr>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75" name="Freeform 246">
                  <a:extLst>
                    <a:ext uri="{FF2B5EF4-FFF2-40B4-BE49-F238E27FC236}">
                      <a16:creationId xmlns="" xmlns:a16="http://schemas.microsoft.com/office/drawing/2014/main" id="{55B7CD8E-3DE3-476F-8B59-E9B7683F7F8A}"/>
                    </a:ext>
                  </a:extLst>
                </p:cNvPr>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76" name="Freeform 247">
                  <a:extLst>
                    <a:ext uri="{FF2B5EF4-FFF2-40B4-BE49-F238E27FC236}">
                      <a16:creationId xmlns="" xmlns:a16="http://schemas.microsoft.com/office/drawing/2014/main" id="{1C0C9FA3-174B-417E-B1F7-24F5FB56910F}"/>
                    </a:ext>
                  </a:extLst>
                </p:cNvPr>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77" name="Freeform 248">
                  <a:extLst>
                    <a:ext uri="{FF2B5EF4-FFF2-40B4-BE49-F238E27FC236}">
                      <a16:creationId xmlns="" xmlns:a16="http://schemas.microsoft.com/office/drawing/2014/main" id="{F6C7139B-A72F-46E6-BCBE-F5D15E2844B1}"/>
                    </a:ext>
                  </a:extLst>
                </p:cNvPr>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78" name="Freeform 249">
                  <a:extLst>
                    <a:ext uri="{FF2B5EF4-FFF2-40B4-BE49-F238E27FC236}">
                      <a16:creationId xmlns="" xmlns:a16="http://schemas.microsoft.com/office/drawing/2014/main" id="{1C7EF6B1-7911-4FA9-805B-88D8162334FA}"/>
                    </a:ext>
                  </a:extLst>
                </p:cNvPr>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79" name="Freeform 250">
                  <a:extLst>
                    <a:ext uri="{FF2B5EF4-FFF2-40B4-BE49-F238E27FC236}">
                      <a16:creationId xmlns="" xmlns:a16="http://schemas.microsoft.com/office/drawing/2014/main" id="{839C64D1-EC2B-44AA-A0BC-70E167140D1C}"/>
                    </a:ext>
                  </a:extLst>
                </p:cNvPr>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80" name="Freeform 251">
                  <a:extLst>
                    <a:ext uri="{FF2B5EF4-FFF2-40B4-BE49-F238E27FC236}">
                      <a16:creationId xmlns="" xmlns:a16="http://schemas.microsoft.com/office/drawing/2014/main" id="{8F46C50E-3ABC-42B7-9510-1B6C85B3B671}"/>
                    </a:ext>
                  </a:extLst>
                </p:cNvPr>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81" name="Freeform 252">
                  <a:extLst>
                    <a:ext uri="{FF2B5EF4-FFF2-40B4-BE49-F238E27FC236}">
                      <a16:creationId xmlns="" xmlns:a16="http://schemas.microsoft.com/office/drawing/2014/main" id="{26A238D5-1437-438E-AA42-70547B81B099}"/>
                    </a:ext>
                  </a:extLst>
                </p:cNvPr>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82" name="Freeform 253">
                  <a:extLst>
                    <a:ext uri="{FF2B5EF4-FFF2-40B4-BE49-F238E27FC236}">
                      <a16:creationId xmlns="" xmlns:a16="http://schemas.microsoft.com/office/drawing/2014/main" id="{4B708B83-1EE7-489B-A085-16F5CCC7B275}"/>
                    </a:ext>
                  </a:extLst>
                </p:cNvPr>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83" name="Freeform 254">
                  <a:extLst>
                    <a:ext uri="{FF2B5EF4-FFF2-40B4-BE49-F238E27FC236}">
                      <a16:creationId xmlns="" xmlns:a16="http://schemas.microsoft.com/office/drawing/2014/main" id="{D72EEE60-221B-4BAC-9C11-851F9558AF57}"/>
                    </a:ext>
                  </a:extLst>
                </p:cNvPr>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84" name="Freeform 255">
                  <a:extLst>
                    <a:ext uri="{FF2B5EF4-FFF2-40B4-BE49-F238E27FC236}">
                      <a16:creationId xmlns="" xmlns:a16="http://schemas.microsoft.com/office/drawing/2014/main" id="{3D0964FF-FEF0-4FCA-9AA6-DA19A4FDA4CD}"/>
                    </a:ext>
                  </a:extLst>
                </p:cNvPr>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85" name="Freeform 256">
                  <a:extLst>
                    <a:ext uri="{FF2B5EF4-FFF2-40B4-BE49-F238E27FC236}">
                      <a16:creationId xmlns="" xmlns:a16="http://schemas.microsoft.com/office/drawing/2014/main" id="{AA8DE320-397D-4DD0-8A4C-481736B41048}"/>
                    </a:ext>
                  </a:extLst>
                </p:cNvPr>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86" name="Freeform 257">
                  <a:extLst>
                    <a:ext uri="{FF2B5EF4-FFF2-40B4-BE49-F238E27FC236}">
                      <a16:creationId xmlns="" xmlns:a16="http://schemas.microsoft.com/office/drawing/2014/main" id="{647A6D4D-C7F8-4E50-B61A-C740F1167285}"/>
                    </a:ext>
                  </a:extLst>
                </p:cNvPr>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87" name="Freeform 258">
                  <a:extLst>
                    <a:ext uri="{FF2B5EF4-FFF2-40B4-BE49-F238E27FC236}">
                      <a16:creationId xmlns="" xmlns:a16="http://schemas.microsoft.com/office/drawing/2014/main" id="{041B7404-348A-4E75-9F5F-4F59E0A0B031}"/>
                    </a:ext>
                  </a:extLst>
                </p:cNvPr>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88" name="Freeform 259">
                  <a:extLst>
                    <a:ext uri="{FF2B5EF4-FFF2-40B4-BE49-F238E27FC236}">
                      <a16:creationId xmlns="" xmlns:a16="http://schemas.microsoft.com/office/drawing/2014/main" id="{9D7972DE-5498-46D8-8517-CE7B017555B2}"/>
                    </a:ext>
                  </a:extLst>
                </p:cNvPr>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89" name="Freeform 260">
                  <a:extLst>
                    <a:ext uri="{FF2B5EF4-FFF2-40B4-BE49-F238E27FC236}">
                      <a16:creationId xmlns="" xmlns:a16="http://schemas.microsoft.com/office/drawing/2014/main" id="{978FDDCE-53FC-4C58-9A03-55B5A297E51C}"/>
                    </a:ext>
                  </a:extLst>
                </p:cNvPr>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90" name="Freeform 261">
                  <a:extLst>
                    <a:ext uri="{FF2B5EF4-FFF2-40B4-BE49-F238E27FC236}">
                      <a16:creationId xmlns="" xmlns:a16="http://schemas.microsoft.com/office/drawing/2014/main" id="{5593F4A1-EEA0-49DE-BC68-9D53D2EAB464}"/>
                    </a:ext>
                  </a:extLst>
                </p:cNvPr>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91" name="Freeform 262">
                  <a:extLst>
                    <a:ext uri="{FF2B5EF4-FFF2-40B4-BE49-F238E27FC236}">
                      <a16:creationId xmlns="" xmlns:a16="http://schemas.microsoft.com/office/drawing/2014/main" id="{0E991EEF-3D28-41A3-AC6F-F3D467F053B6}"/>
                    </a:ext>
                  </a:extLst>
                </p:cNvPr>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92" name="Freeform 263">
                  <a:extLst>
                    <a:ext uri="{FF2B5EF4-FFF2-40B4-BE49-F238E27FC236}">
                      <a16:creationId xmlns="" xmlns:a16="http://schemas.microsoft.com/office/drawing/2014/main" id="{F92870B0-42B8-4726-9F65-850A8C91201F}"/>
                    </a:ext>
                  </a:extLst>
                </p:cNvPr>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93" name="Freeform 264">
                  <a:extLst>
                    <a:ext uri="{FF2B5EF4-FFF2-40B4-BE49-F238E27FC236}">
                      <a16:creationId xmlns="" xmlns:a16="http://schemas.microsoft.com/office/drawing/2014/main" id="{D049D976-E3CA-45F1-B3ED-80F48E624582}"/>
                    </a:ext>
                  </a:extLst>
                </p:cNvPr>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94" name="Freeform 265">
                  <a:extLst>
                    <a:ext uri="{FF2B5EF4-FFF2-40B4-BE49-F238E27FC236}">
                      <a16:creationId xmlns="" xmlns:a16="http://schemas.microsoft.com/office/drawing/2014/main" id="{069E238A-48C6-47B9-9F46-436FD5BA3D9A}"/>
                    </a:ext>
                  </a:extLst>
                </p:cNvPr>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95" name="Freeform 266">
                  <a:extLst>
                    <a:ext uri="{FF2B5EF4-FFF2-40B4-BE49-F238E27FC236}">
                      <a16:creationId xmlns="" xmlns:a16="http://schemas.microsoft.com/office/drawing/2014/main" id="{C3AB3016-7F78-42B7-B1FF-2AD19F659FAB}"/>
                    </a:ext>
                  </a:extLst>
                </p:cNvPr>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96" name="Freeform 267">
                  <a:extLst>
                    <a:ext uri="{FF2B5EF4-FFF2-40B4-BE49-F238E27FC236}">
                      <a16:creationId xmlns="" xmlns:a16="http://schemas.microsoft.com/office/drawing/2014/main" id="{3510B2C6-99C1-40D0-9E28-6ECC56DB3F08}"/>
                    </a:ext>
                  </a:extLst>
                </p:cNvPr>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97" name="Freeform 268">
                  <a:extLst>
                    <a:ext uri="{FF2B5EF4-FFF2-40B4-BE49-F238E27FC236}">
                      <a16:creationId xmlns="" xmlns:a16="http://schemas.microsoft.com/office/drawing/2014/main" id="{FCDDFB91-5F1D-479D-AEA0-0F7EC9A05503}"/>
                    </a:ext>
                  </a:extLst>
                </p:cNvPr>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98" name="Freeform 269">
                  <a:extLst>
                    <a:ext uri="{FF2B5EF4-FFF2-40B4-BE49-F238E27FC236}">
                      <a16:creationId xmlns="" xmlns:a16="http://schemas.microsoft.com/office/drawing/2014/main" id="{211C5C05-BAA3-4796-B55F-4508BB68FF4B}"/>
                    </a:ext>
                  </a:extLst>
                </p:cNvPr>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99" name="Freeform 270">
                  <a:extLst>
                    <a:ext uri="{FF2B5EF4-FFF2-40B4-BE49-F238E27FC236}">
                      <a16:creationId xmlns="" xmlns:a16="http://schemas.microsoft.com/office/drawing/2014/main" id="{A817F752-B57F-4970-B3A9-6EADFE0F66C5}"/>
                    </a:ext>
                  </a:extLst>
                </p:cNvPr>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00" name="Freeform 271">
                  <a:extLst>
                    <a:ext uri="{FF2B5EF4-FFF2-40B4-BE49-F238E27FC236}">
                      <a16:creationId xmlns="" xmlns:a16="http://schemas.microsoft.com/office/drawing/2014/main" id="{EA25A882-66E8-40CD-880D-BDC92A86E13A}"/>
                    </a:ext>
                  </a:extLst>
                </p:cNvPr>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01" name="Freeform 272">
                  <a:extLst>
                    <a:ext uri="{FF2B5EF4-FFF2-40B4-BE49-F238E27FC236}">
                      <a16:creationId xmlns="" xmlns:a16="http://schemas.microsoft.com/office/drawing/2014/main" id="{3B0E5152-ED64-4723-86C2-E4B7F9159546}"/>
                    </a:ext>
                  </a:extLst>
                </p:cNvPr>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02" name="Freeform 273">
                  <a:extLst>
                    <a:ext uri="{FF2B5EF4-FFF2-40B4-BE49-F238E27FC236}">
                      <a16:creationId xmlns="" xmlns:a16="http://schemas.microsoft.com/office/drawing/2014/main" id="{CAC78458-EF69-4657-AB87-F8CF5581AA48}"/>
                    </a:ext>
                  </a:extLst>
                </p:cNvPr>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03" name="Freeform 274">
                  <a:extLst>
                    <a:ext uri="{FF2B5EF4-FFF2-40B4-BE49-F238E27FC236}">
                      <a16:creationId xmlns="" xmlns:a16="http://schemas.microsoft.com/office/drawing/2014/main" id="{B94A9C00-9346-4950-9322-D5EF9B504B9D}"/>
                    </a:ext>
                  </a:extLst>
                </p:cNvPr>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04" name="Freeform 275">
                  <a:extLst>
                    <a:ext uri="{FF2B5EF4-FFF2-40B4-BE49-F238E27FC236}">
                      <a16:creationId xmlns="" xmlns:a16="http://schemas.microsoft.com/office/drawing/2014/main" id="{27291C1A-2CEE-42B5-ADFE-8B7333E3FC5A}"/>
                    </a:ext>
                  </a:extLst>
                </p:cNvPr>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05" name="Freeform 276">
                  <a:extLst>
                    <a:ext uri="{FF2B5EF4-FFF2-40B4-BE49-F238E27FC236}">
                      <a16:creationId xmlns="" xmlns:a16="http://schemas.microsoft.com/office/drawing/2014/main" id="{05827C1C-4E2E-481A-B38A-F54133B98381}"/>
                    </a:ext>
                  </a:extLst>
                </p:cNvPr>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06" name="Freeform 277">
                  <a:extLst>
                    <a:ext uri="{FF2B5EF4-FFF2-40B4-BE49-F238E27FC236}">
                      <a16:creationId xmlns="" xmlns:a16="http://schemas.microsoft.com/office/drawing/2014/main" id="{3993B509-B07E-4227-AE3D-B957D74E4297}"/>
                    </a:ext>
                  </a:extLst>
                </p:cNvPr>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07" name="Freeform 278">
                  <a:extLst>
                    <a:ext uri="{FF2B5EF4-FFF2-40B4-BE49-F238E27FC236}">
                      <a16:creationId xmlns="" xmlns:a16="http://schemas.microsoft.com/office/drawing/2014/main" id="{BE10065F-BDFB-4DCB-BD21-0999C24CAFC0}"/>
                    </a:ext>
                  </a:extLst>
                </p:cNvPr>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08" name="Freeform 279">
                  <a:extLst>
                    <a:ext uri="{FF2B5EF4-FFF2-40B4-BE49-F238E27FC236}">
                      <a16:creationId xmlns="" xmlns:a16="http://schemas.microsoft.com/office/drawing/2014/main" id="{1A07EB35-8F66-496D-B593-F58F95606A1E}"/>
                    </a:ext>
                  </a:extLst>
                </p:cNvPr>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09" name="Freeform 280">
                  <a:extLst>
                    <a:ext uri="{FF2B5EF4-FFF2-40B4-BE49-F238E27FC236}">
                      <a16:creationId xmlns="" xmlns:a16="http://schemas.microsoft.com/office/drawing/2014/main" id="{61B424A4-8903-431B-997B-DFFC594CDB33}"/>
                    </a:ext>
                  </a:extLst>
                </p:cNvPr>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10" name="Freeform 281">
                  <a:extLst>
                    <a:ext uri="{FF2B5EF4-FFF2-40B4-BE49-F238E27FC236}">
                      <a16:creationId xmlns="" xmlns:a16="http://schemas.microsoft.com/office/drawing/2014/main" id="{C9AD7E81-C165-4822-9931-81B83DCA35FA}"/>
                    </a:ext>
                  </a:extLst>
                </p:cNvPr>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11" name="Freeform 282">
                  <a:extLst>
                    <a:ext uri="{FF2B5EF4-FFF2-40B4-BE49-F238E27FC236}">
                      <a16:creationId xmlns="" xmlns:a16="http://schemas.microsoft.com/office/drawing/2014/main" id="{B990AD51-4EB8-442C-AF88-B21F6EC3DA2B}"/>
                    </a:ext>
                  </a:extLst>
                </p:cNvPr>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12" name="Freeform 283">
                  <a:extLst>
                    <a:ext uri="{FF2B5EF4-FFF2-40B4-BE49-F238E27FC236}">
                      <a16:creationId xmlns="" xmlns:a16="http://schemas.microsoft.com/office/drawing/2014/main" id="{9D6E3E41-8C90-4CED-9CBA-C8890EF56486}"/>
                    </a:ext>
                  </a:extLst>
                </p:cNvPr>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13" name="Freeform 284">
                  <a:extLst>
                    <a:ext uri="{FF2B5EF4-FFF2-40B4-BE49-F238E27FC236}">
                      <a16:creationId xmlns="" xmlns:a16="http://schemas.microsoft.com/office/drawing/2014/main" id="{179FD405-1EA7-411A-90C5-A60365A31C15}"/>
                    </a:ext>
                  </a:extLst>
                </p:cNvPr>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14" name="Freeform 285">
                  <a:extLst>
                    <a:ext uri="{FF2B5EF4-FFF2-40B4-BE49-F238E27FC236}">
                      <a16:creationId xmlns="" xmlns:a16="http://schemas.microsoft.com/office/drawing/2014/main" id="{96767740-1952-4DA9-A3ED-6D61D0944709}"/>
                    </a:ext>
                  </a:extLst>
                </p:cNvPr>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15" name="Freeform 286">
                  <a:extLst>
                    <a:ext uri="{FF2B5EF4-FFF2-40B4-BE49-F238E27FC236}">
                      <a16:creationId xmlns="" xmlns:a16="http://schemas.microsoft.com/office/drawing/2014/main" id="{7C41A10F-EDE5-4EC6-85AB-C6BAB60DAF8F}"/>
                    </a:ext>
                  </a:extLst>
                </p:cNvPr>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16" name="Freeform 287">
                  <a:extLst>
                    <a:ext uri="{FF2B5EF4-FFF2-40B4-BE49-F238E27FC236}">
                      <a16:creationId xmlns="" xmlns:a16="http://schemas.microsoft.com/office/drawing/2014/main" id="{0E7C0DB1-2D48-4F7F-974F-5C967FE4A34C}"/>
                    </a:ext>
                  </a:extLst>
                </p:cNvPr>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17" name="Freeform 288">
                  <a:extLst>
                    <a:ext uri="{FF2B5EF4-FFF2-40B4-BE49-F238E27FC236}">
                      <a16:creationId xmlns="" xmlns:a16="http://schemas.microsoft.com/office/drawing/2014/main" id="{DABA5427-B4C4-4D25-A3A3-E00C76729036}"/>
                    </a:ext>
                  </a:extLst>
                </p:cNvPr>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18" name="Freeform 289">
                  <a:extLst>
                    <a:ext uri="{FF2B5EF4-FFF2-40B4-BE49-F238E27FC236}">
                      <a16:creationId xmlns="" xmlns:a16="http://schemas.microsoft.com/office/drawing/2014/main" id="{7B7C3027-1F7B-4792-98D9-4F6CF790D704}"/>
                    </a:ext>
                  </a:extLst>
                </p:cNvPr>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19" name="Freeform 290">
                  <a:extLst>
                    <a:ext uri="{FF2B5EF4-FFF2-40B4-BE49-F238E27FC236}">
                      <a16:creationId xmlns="" xmlns:a16="http://schemas.microsoft.com/office/drawing/2014/main" id="{A7783BF0-87CE-4525-B2C2-BF3F8AF34572}"/>
                    </a:ext>
                  </a:extLst>
                </p:cNvPr>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20" name="Freeform 291">
                  <a:extLst>
                    <a:ext uri="{FF2B5EF4-FFF2-40B4-BE49-F238E27FC236}">
                      <a16:creationId xmlns="" xmlns:a16="http://schemas.microsoft.com/office/drawing/2014/main" id="{C99E5174-1DE3-4487-A620-C0EFBCDE4D01}"/>
                    </a:ext>
                  </a:extLst>
                </p:cNvPr>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21" name="Freeform 292">
                  <a:extLst>
                    <a:ext uri="{FF2B5EF4-FFF2-40B4-BE49-F238E27FC236}">
                      <a16:creationId xmlns="" xmlns:a16="http://schemas.microsoft.com/office/drawing/2014/main" id="{80984794-7DA2-45FB-AEA5-92E82E36A238}"/>
                    </a:ext>
                  </a:extLst>
                </p:cNvPr>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22" name="Freeform 293">
                  <a:extLst>
                    <a:ext uri="{FF2B5EF4-FFF2-40B4-BE49-F238E27FC236}">
                      <a16:creationId xmlns="" xmlns:a16="http://schemas.microsoft.com/office/drawing/2014/main" id="{98CC9CE1-AA2C-431D-A935-2DCBEC832341}"/>
                    </a:ext>
                  </a:extLst>
                </p:cNvPr>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23" name="Freeform 294">
                  <a:extLst>
                    <a:ext uri="{FF2B5EF4-FFF2-40B4-BE49-F238E27FC236}">
                      <a16:creationId xmlns="" xmlns:a16="http://schemas.microsoft.com/office/drawing/2014/main" id="{F047AE26-7095-419A-ACA9-945C056E928E}"/>
                    </a:ext>
                  </a:extLst>
                </p:cNvPr>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24" name="Freeform 295">
                  <a:extLst>
                    <a:ext uri="{FF2B5EF4-FFF2-40B4-BE49-F238E27FC236}">
                      <a16:creationId xmlns="" xmlns:a16="http://schemas.microsoft.com/office/drawing/2014/main" id="{543A19D4-8399-4ED3-ADC5-8913BE75B248}"/>
                    </a:ext>
                  </a:extLst>
                </p:cNvPr>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25" name="Freeform 296">
                  <a:extLst>
                    <a:ext uri="{FF2B5EF4-FFF2-40B4-BE49-F238E27FC236}">
                      <a16:creationId xmlns="" xmlns:a16="http://schemas.microsoft.com/office/drawing/2014/main" id="{6DA27603-3BDE-4813-ADE3-4F3B0888B18A}"/>
                    </a:ext>
                  </a:extLst>
                </p:cNvPr>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26" name="Freeform 297">
                  <a:extLst>
                    <a:ext uri="{FF2B5EF4-FFF2-40B4-BE49-F238E27FC236}">
                      <a16:creationId xmlns="" xmlns:a16="http://schemas.microsoft.com/office/drawing/2014/main" id="{5DABC4EC-8DF4-42D4-B5D4-C725B5F9E56F}"/>
                    </a:ext>
                  </a:extLst>
                </p:cNvPr>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27" name="Freeform 298">
                  <a:extLst>
                    <a:ext uri="{FF2B5EF4-FFF2-40B4-BE49-F238E27FC236}">
                      <a16:creationId xmlns="" xmlns:a16="http://schemas.microsoft.com/office/drawing/2014/main" id="{73C47D40-6952-45F8-BB5F-0B7D01959DF1}"/>
                    </a:ext>
                  </a:extLst>
                </p:cNvPr>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28" name="Freeform 299">
                  <a:extLst>
                    <a:ext uri="{FF2B5EF4-FFF2-40B4-BE49-F238E27FC236}">
                      <a16:creationId xmlns="" xmlns:a16="http://schemas.microsoft.com/office/drawing/2014/main" id="{B4661FBB-B29A-418F-BF90-30A0600727EA}"/>
                    </a:ext>
                  </a:extLst>
                </p:cNvPr>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29" name="Freeform 300">
                  <a:extLst>
                    <a:ext uri="{FF2B5EF4-FFF2-40B4-BE49-F238E27FC236}">
                      <a16:creationId xmlns="" xmlns:a16="http://schemas.microsoft.com/office/drawing/2014/main" id="{6F40BC65-5872-4C46-BE02-F148A5BCD832}"/>
                    </a:ext>
                  </a:extLst>
                </p:cNvPr>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30" name="Freeform 301">
                  <a:extLst>
                    <a:ext uri="{FF2B5EF4-FFF2-40B4-BE49-F238E27FC236}">
                      <a16:creationId xmlns="" xmlns:a16="http://schemas.microsoft.com/office/drawing/2014/main" id="{34121ADF-26F7-433D-A195-732FF0A805B2}"/>
                    </a:ext>
                  </a:extLst>
                </p:cNvPr>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31" name="Freeform 302">
                  <a:extLst>
                    <a:ext uri="{FF2B5EF4-FFF2-40B4-BE49-F238E27FC236}">
                      <a16:creationId xmlns="" xmlns:a16="http://schemas.microsoft.com/office/drawing/2014/main" id="{AE80F0FF-F427-443C-BEC7-3F4CC22AC55F}"/>
                    </a:ext>
                  </a:extLst>
                </p:cNvPr>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32" name="Freeform 303">
                  <a:extLst>
                    <a:ext uri="{FF2B5EF4-FFF2-40B4-BE49-F238E27FC236}">
                      <a16:creationId xmlns="" xmlns:a16="http://schemas.microsoft.com/office/drawing/2014/main" id="{070048CC-A97A-443E-8026-933E4AE76FA6}"/>
                    </a:ext>
                  </a:extLst>
                </p:cNvPr>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33" name="Freeform 304">
                  <a:extLst>
                    <a:ext uri="{FF2B5EF4-FFF2-40B4-BE49-F238E27FC236}">
                      <a16:creationId xmlns="" xmlns:a16="http://schemas.microsoft.com/office/drawing/2014/main" id="{95E7D612-8A11-4473-9403-1B84ED01975B}"/>
                    </a:ext>
                  </a:extLst>
                </p:cNvPr>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34" name="Freeform 305">
                  <a:extLst>
                    <a:ext uri="{FF2B5EF4-FFF2-40B4-BE49-F238E27FC236}">
                      <a16:creationId xmlns="" xmlns:a16="http://schemas.microsoft.com/office/drawing/2014/main" id="{56747033-3213-41C9-8637-170D0F9F76FF}"/>
                    </a:ext>
                  </a:extLst>
                </p:cNvPr>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35" name="Freeform 306">
                  <a:extLst>
                    <a:ext uri="{FF2B5EF4-FFF2-40B4-BE49-F238E27FC236}">
                      <a16:creationId xmlns="" xmlns:a16="http://schemas.microsoft.com/office/drawing/2014/main" id="{E653C4FF-5BD5-48D3-A375-2FDBA5D4FF6A}"/>
                    </a:ext>
                  </a:extLst>
                </p:cNvPr>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36" name="Freeform 307">
                  <a:extLst>
                    <a:ext uri="{FF2B5EF4-FFF2-40B4-BE49-F238E27FC236}">
                      <a16:creationId xmlns="" xmlns:a16="http://schemas.microsoft.com/office/drawing/2014/main" id="{97512E44-172B-45F1-AE5B-E549CB8B45E9}"/>
                    </a:ext>
                  </a:extLst>
                </p:cNvPr>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37" name="Freeform 308">
                  <a:extLst>
                    <a:ext uri="{FF2B5EF4-FFF2-40B4-BE49-F238E27FC236}">
                      <a16:creationId xmlns="" xmlns:a16="http://schemas.microsoft.com/office/drawing/2014/main" id="{612E0A88-950D-4967-9B29-C5D6DF50AEE4}"/>
                    </a:ext>
                  </a:extLst>
                </p:cNvPr>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38" name="Freeform 309">
                  <a:extLst>
                    <a:ext uri="{FF2B5EF4-FFF2-40B4-BE49-F238E27FC236}">
                      <a16:creationId xmlns="" xmlns:a16="http://schemas.microsoft.com/office/drawing/2014/main" id="{D023B586-FAD2-4A5A-8EDE-D31D7C14DFF5}"/>
                    </a:ext>
                  </a:extLst>
                </p:cNvPr>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39" name="Freeform 310">
                  <a:extLst>
                    <a:ext uri="{FF2B5EF4-FFF2-40B4-BE49-F238E27FC236}">
                      <a16:creationId xmlns="" xmlns:a16="http://schemas.microsoft.com/office/drawing/2014/main" id="{B63A9DF6-37F0-4EE0-A5E6-C28BACF6D540}"/>
                    </a:ext>
                  </a:extLst>
                </p:cNvPr>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40" name="Freeform 311">
                  <a:extLst>
                    <a:ext uri="{FF2B5EF4-FFF2-40B4-BE49-F238E27FC236}">
                      <a16:creationId xmlns="" xmlns:a16="http://schemas.microsoft.com/office/drawing/2014/main" id="{7EF36F03-90FF-486B-A9A7-65F49F02FDB9}"/>
                    </a:ext>
                  </a:extLst>
                </p:cNvPr>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41" name="Freeform 312">
                  <a:extLst>
                    <a:ext uri="{FF2B5EF4-FFF2-40B4-BE49-F238E27FC236}">
                      <a16:creationId xmlns="" xmlns:a16="http://schemas.microsoft.com/office/drawing/2014/main" id="{B6527310-4081-497E-A794-26DEC24ADAF8}"/>
                    </a:ext>
                  </a:extLst>
                </p:cNvPr>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42" name="Freeform 313">
                  <a:extLst>
                    <a:ext uri="{FF2B5EF4-FFF2-40B4-BE49-F238E27FC236}">
                      <a16:creationId xmlns="" xmlns:a16="http://schemas.microsoft.com/office/drawing/2014/main" id="{5DB3665E-AFBB-4C64-8B3C-1FE6FE9DA01F}"/>
                    </a:ext>
                  </a:extLst>
                </p:cNvPr>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43" name="Freeform 314">
                  <a:extLst>
                    <a:ext uri="{FF2B5EF4-FFF2-40B4-BE49-F238E27FC236}">
                      <a16:creationId xmlns="" xmlns:a16="http://schemas.microsoft.com/office/drawing/2014/main" id="{6ABC36F3-20C4-4310-BE0A-E3D94C544B49}"/>
                    </a:ext>
                  </a:extLst>
                </p:cNvPr>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44" name="Freeform 315">
                  <a:extLst>
                    <a:ext uri="{FF2B5EF4-FFF2-40B4-BE49-F238E27FC236}">
                      <a16:creationId xmlns="" xmlns:a16="http://schemas.microsoft.com/office/drawing/2014/main" id="{A7A7AEF3-3CE6-48F5-9069-071B7737FD36}"/>
                    </a:ext>
                  </a:extLst>
                </p:cNvPr>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45" name="Freeform 316">
                  <a:extLst>
                    <a:ext uri="{FF2B5EF4-FFF2-40B4-BE49-F238E27FC236}">
                      <a16:creationId xmlns="" xmlns:a16="http://schemas.microsoft.com/office/drawing/2014/main" id="{CA273168-A337-42E0-B565-979B67D765B5}"/>
                    </a:ext>
                  </a:extLst>
                </p:cNvPr>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46" name="Freeform 317">
                  <a:extLst>
                    <a:ext uri="{FF2B5EF4-FFF2-40B4-BE49-F238E27FC236}">
                      <a16:creationId xmlns="" xmlns:a16="http://schemas.microsoft.com/office/drawing/2014/main" id="{FF6FD9D4-16D9-4A4B-8D54-024B98C826E1}"/>
                    </a:ext>
                  </a:extLst>
                </p:cNvPr>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47" name="Freeform 318">
                  <a:extLst>
                    <a:ext uri="{FF2B5EF4-FFF2-40B4-BE49-F238E27FC236}">
                      <a16:creationId xmlns="" xmlns:a16="http://schemas.microsoft.com/office/drawing/2014/main" id="{771C13EB-7B8A-4D12-85C3-A27A59AB6EB5}"/>
                    </a:ext>
                  </a:extLst>
                </p:cNvPr>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48" name="Freeform 319">
                  <a:extLst>
                    <a:ext uri="{FF2B5EF4-FFF2-40B4-BE49-F238E27FC236}">
                      <a16:creationId xmlns="" xmlns:a16="http://schemas.microsoft.com/office/drawing/2014/main" id="{E8CE8525-AD14-4D1F-A8E5-424001A21ABA}"/>
                    </a:ext>
                  </a:extLst>
                </p:cNvPr>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49" name="Freeform 320">
                  <a:extLst>
                    <a:ext uri="{FF2B5EF4-FFF2-40B4-BE49-F238E27FC236}">
                      <a16:creationId xmlns="" xmlns:a16="http://schemas.microsoft.com/office/drawing/2014/main" id="{703DBBDB-D04E-4191-A708-0842BBF26696}"/>
                    </a:ext>
                  </a:extLst>
                </p:cNvPr>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50" name="Freeform 321">
                  <a:extLst>
                    <a:ext uri="{FF2B5EF4-FFF2-40B4-BE49-F238E27FC236}">
                      <a16:creationId xmlns="" xmlns:a16="http://schemas.microsoft.com/office/drawing/2014/main" id="{B560ACBF-77BA-41E3-94F9-864DF8D73492}"/>
                    </a:ext>
                  </a:extLst>
                </p:cNvPr>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51" name="Freeform 322">
                  <a:extLst>
                    <a:ext uri="{FF2B5EF4-FFF2-40B4-BE49-F238E27FC236}">
                      <a16:creationId xmlns="" xmlns:a16="http://schemas.microsoft.com/office/drawing/2014/main" id="{2E75108A-D7AF-4B8A-8D38-55834C3EAD8C}"/>
                    </a:ext>
                  </a:extLst>
                </p:cNvPr>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52" name="Freeform 323">
                  <a:extLst>
                    <a:ext uri="{FF2B5EF4-FFF2-40B4-BE49-F238E27FC236}">
                      <a16:creationId xmlns="" xmlns:a16="http://schemas.microsoft.com/office/drawing/2014/main" id="{2F6A217C-8F6C-4FB6-B74E-821899DD4C64}"/>
                    </a:ext>
                  </a:extLst>
                </p:cNvPr>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53" name="Freeform 324">
                  <a:extLst>
                    <a:ext uri="{FF2B5EF4-FFF2-40B4-BE49-F238E27FC236}">
                      <a16:creationId xmlns="" xmlns:a16="http://schemas.microsoft.com/office/drawing/2014/main" id="{93F04148-AB7D-45DC-AEF1-C115CB2CA62D}"/>
                    </a:ext>
                  </a:extLst>
                </p:cNvPr>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54" name="Freeform 325">
                  <a:extLst>
                    <a:ext uri="{FF2B5EF4-FFF2-40B4-BE49-F238E27FC236}">
                      <a16:creationId xmlns="" xmlns:a16="http://schemas.microsoft.com/office/drawing/2014/main" id="{E6D54C03-A8B9-456F-ADE1-391CA5F0256D}"/>
                    </a:ext>
                  </a:extLst>
                </p:cNvPr>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55" name="Freeform 326">
                  <a:extLst>
                    <a:ext uri="{FF2B5EF4-FFF2-40B4-BE49-F238E27FC236}">
                      <a16:creationId xmlns="" xmlns:a16="http://schemas.microsoft.com/office/drawing/2014/main" id="{69D5C1E4-36CF-4C8A-91C2-A8582E3D4A93}"/>
                    </a:ext>
                  </a:extLst>
                </p:cNvPr>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56" name="Freeform 327">
                  <a:extLst>
                    <a:ext uri="{FF2B5EF4-FFF2-40B4-BE49-F238E27FC236}">
                      <a16:creationId xmlns="" xmlns:a16="http://schemas.microsoft.com/office/drawing/2014/main" id="{498654E8-931D-4987-86CE-202B28049ED5}"/>
                    </a:ext>
                  </a:extLst>
                </p:cNvPr>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57" name="Freeform 328">
                  <a:extLst>
                    <a:ext uri="{FF2B5EF4-FFF2-40B4-BE49-F238E27FC236}">
                      <a16:creationId xmlns="" xmlns:a16="http://schemas.microsoft.com/office/drawing/2014/main" id="{F2BCEBDC-40D5-4F17-A22F-AD40E9B0AC9A}"/>
                    </a:ext>
                  </a:extLst>
                </p:cNvPr>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58" name="Freeform 329">
                  <a:extLst>
                    <a:ext uri="{FF2B5EF4-FFF2-40B4-BE49-F238E27FC236}">
                      <a16:creationId xmlns="" xmlns:a16="http://schemas.microsoft.com/office/drawing/2014/main" id="{9F197F42-32A3-4EC3-8353-9AC5DA2FE889}"/>
                    </a:ext>
                  </a:extLst>
                </p:cNvPr>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59" name="Freeform 335">
                  <a:extLst>
                    <a:ext uri="{FF2B5EF4-FFF2-40B4-BE49-F238E27FC236}">
                      <a16:creationId xmlns="" xmlns:a16="http://schemas.microsoft.com/office/drawing/2014/main" id="{95E649D8-1212-4226-B889-162FD132F5C1}"/>
                    </a:ext>
                  </a:extLst>
                </p:cNvPr>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60" name="Freeform 336">
                  <a:extLst>
                    <a:ext uri="{FF2B5EF4-FFF2-40B4-BE49-F238E27FC236}">
                      <a16:creationId xmlns="" xmlns:a16="http://schemas.microsoft.com/office/drawing/2014/main" id="{5B56485F-D910-4A0C-B176-D85AFC013C33}"/>
                    </a:ext>
                  </a:extLst>
                </p:cNvPr>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grpSp>
        </p:grpSp>
        <p:grpSp>
          <p:nvGrpSpPr>
            <p:cNvPr id="15" name="Group 14">
              <a:extLst>
                <a:ext uri="{FF2B5EF4-FFF2-40B4-BE49-F238E27FC236}">
                  <a16:creationId xmlns="" xmlns:a16="http://schemas.microsoft.com/office/drawing/2014/main" id="{095559B8-A3E8-4731-9C8A-7D7542E4EC99}"/>
                </a:ext>
              </a:extLst>
            </p:cNvPr>
            <p:cNvGrpSpPr/>
            <p:nvPr/>
          </p:nvGrpSpPr>
          <p:grpSpPr>
            <a:xfrm>
              <a:off x="628852" y="5221719"/>
              <a:ext cx="3117363" cy="1521556"/>
              <a:chOff x="0" y="5268913"/>
              <a:chExt cx="2498725" cy="1612900"/>
            </a:xfrm>
          </p:grpSpPr>
          <p:sp>
            <p:nvSpPr>
              <p:cNvPr id="16" name="Freeform 210">
                <a:extLst>
                  <a:ext uri="{FF2B5EF4-FFF2-40B4-BE49-F238E27FC236}">
                    <a16:creationId xmlns="" xmlns:a16="http://schemas.microsoft.com/office/drawing/2014/main" id="{D39F9647-920C-4C5A-8519-112AD2C45595}"/>
                  </a:ext>
                </a:extLst>
              </p:cNvPr>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7" name="Freeform 211">
                <a:extLst>
                  <a:ext uri="{FF2B5EF4-FFF2-40B4-BE49-F238E27FC236}">
                    <a16:creationId xmlns="" xmlns:a16="http://schemas.microsoft.com/office/drawing/2014/main" id="{D2E601C7-52A6-42C8-BD9C-9041DD35FD6A}"/>
                  </a:ext>
                </a:extLst>
              </p:cNvPr>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8" name="Freeform 212">
                <a:extLst>
                  <a:ext uri="{FF2B5EF4-FFF2-40B4-BE49-F238E27FC236}">
                    <a16:creationId xmlns="" xmlns:a16="http://schemas.microsoft.com/office/drawing/2014/main" id="{C207056D-57AC-4DDA-ACE2-C8C1E06B3773}"/>
                  </a:ext>
                </a:extLst>
              </p:cNvPr>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9" name="Freeform 213">
                <a:extLst>
                  <a:ext uri="{FF2B5EF4-FFF2-40B4-BE49-F238E27FC236}">
                    <a16:creationId xmlns="" xmlns:a16="http://schemas.microsoft.com/office/drawing/2014/main" id="{E9DF88B1-C1E0-49FB-A347-6A6FB29B95D7}"/>
                  </a:ext>
                </a:extLst>
              </p:cNvPr>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0" name="Freeform 214">
                <a:extLst>
                  <a:ext uri="{FF2B5EF4-FFF2-40B4-BE49-F238E27FC236}">
                    <a16:creationId xmlns="" xmlns:a16="http://schemas.microsoft.com/office/drawing/2014/main" id="{42C3DEB1-0A45-47A8-B701-17C351266CA7}"/>
                  </a:ext>
                </a:extLst>
              </p:cNvPr>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1" name="Freeform 215">
                <a:extLst>
                  <a:ext uri="{FF2B5EF4-FFF2-40B4-BE49-F238E27FC236}">
                    <a16:creationId xmlns="" xmlns:a16="http://schemas.microsoft.com/office/drawing/2014/main" id="{752E3B53-8729-4227-A34E-99DB3336B060}"/>
                  </a:ext>
                </a:extLst>
              </p:cNvPr>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2" name="Freeform 216">
                <a:extLst>
                  <a:ext uri="{FF2B5EF4-FFF2-40B4-BE49-F238E27FC236}">
                    <a16:creationId xmlns="" xmlns:a16="http://schemas.microsoft.com/office/drawing/2014/main" id="{2BB3C479-7EA0-42EC-9415-9A9EA832C3F4}"/>
                  </a:ext>
                </a:extLst>
              </p:cNvPr>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3" name="Freeform 218">
                <a:extLst>
                  <a:ext uri="{FF2B5EF4-FFF2-40B4-BE49-F238E27FC236}">
                    <a16:creationId xmlns="" xmlns:a16="http://schemas.microsoft.com/office/drawing/2014/main" id="{A14C7B32-8430-473D-9B9B-7D83B75FEC26}"/>
                  </a:ext>
                </a:extLst>
              </p:cNvPr>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4" name="Freeform 219">
                <a:extLst>
                  <a:ext uri="{FF2B5EF4-FFF2-40B4-BE49-F238E27FC236}">
                    <a16:creationId xmlns="" xmlns:a16="http://schemas.microsoft.com/office/drawing/2014/main" id="{7085F141-BD0D-4950-8FE8-F83AC77AB3ED}"/>
                  </a:ext>
                </a:extLst>
              </p:cNvPr>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5" name="Freeform 220">
                <a:extLst>
                  <a:ext uri="{FF2B5EF4-FFF2-40B4-BE49-F238E27FC236}">
                    <a16:creationId xmlns="" xmlns:a16="http://schemas.microsoft.com/office/drawing/2014/main" id="{B08B62C3-B990-49B8-AC33-D4F1614F75C8}"/>
                  </a:ext>
                </a:extLst>
              </p:cNvPr>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6" name="Freeform 221">
                <a:extLst>
                  <a:ext uri="{FF2B5EF4-FFF2-40B4-BE49-F238E27FC236}">
                    <a16:creationId xmlns="" xmlns:a16="http://schemas.microsoft.com/office/drawing/2014/main" id="{B8B57F09-366A-4EB3-BA0C-82A41DF80244}"/>
                  </a:ext>
                </a:extLst>
              </p:cNvPr>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7" name="Freeform 222">
                <a:extLst>
                  <a:ext uri="{FF2B5EF4-FFF2-40B4-BE49-F238E27FC236}">
                    <a16:creationId xmlns="" xmlns:a16="http://schemas.microsoft.com/office/drawing/2014/main" id="{17526CB2-46D1-4873-85D9-D2F4224C994E}"/>
                  </a:ext>
                </a:extLst>
              </p:cNvPr>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8" name="Freeform 223">
                <a:extLst>
                  <a:ext uri="{FF2B5EF4-FFF2-40B4-BE49-F238E27FC236}">
                    <a16:creationId xmlns="" xmlns:a16="http://schemas.microsoft.com/office/drawing/2014/main" id="{1880B060-A914-4EA0-901B-E42507FFE0B3}"/>
                  </a:ext>
                </a:extLst>
              </p:cNvPr>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29" name="Freeform 224">
                <a:extLst>
                  <a:ext uri="{FF2B5EF4-FFF2-40B4-BE49-F238E27FC236}">
                    <a16:creationId xmlns="" xmlns:a16="http://schemas.microsoft.com/office/drawing/2014/main" id="{5DE4A889-78BE-4899-9BE6-6EA3B5A2EE5E}"/>
                  </a:ext>
                </a:extLst>
              </p:cNvPr>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30" name="Freeform 225">
                <a:extLst>
                  <a:ext uri="{FF2B5EF4-FFF2-40B4-BE49-F238E27FC236}">
                    <a16:creationId xmlns="" xmlns:a16="http://schemas.microsoft.com/office/drawing/2014/main" id="{76FF6E97-ACFA-4B36-A412-0AAD745F1500}"/>
                  </a:ext>
                </a:extLst>
              </p:cNvPr>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31" name="Freeform 226">
                <a:extLst>
                  <a:ext uri="{FF2B5EF4-FFF2-40B4-BE49-F238E27FC236}">
                    <a16:creationId xmlns="" xmlns:a16="http://schemas.microsoft.com/office/drawing/2014/main" id="{AD1BDDFC-28D7-48F5-8702-C773DF390015}"/>
                  </a:ext>
                </a:extLst>
              </p:cNvPr>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32" name="Freeform 227">
                <a:extLst>
                  <a:ext uri="{FF2B5EF4-FFF2-40B4-BE49-F238E27FC236}">
                    <a16:creationId xmlns="" xmlns:a16="http://schemas.microsoft.com/office/drawing/2014/main" id="{FA404DE5-817D-4B72-B790-0C558213FC07}"/>
                  </a:ext>
                </a:extLst>
              </p:cNvPr>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33" name="Freeform 228">
                <a:extLst>
                  <a:ext uri="{FF2B5EF4-FFF2-40B4-BE49-F238E27FC236}">
                    <a16:creationId xmlns="" xmlns:a16="http://schemas.microsoft.com/office/drawing/2014/main" id="{EBF6A375-C097-4543-9510-E683C804FC11}"/>
                  </a:ext>
                </a:extLst>
              </p:cNvPr>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34" name="Freeform 229">
                <a:extLst>
                  <a:ext uri="{FF2B5EF4-FFF2-40B4-BE49-F238E27FC236}">
                    <a16:creationId xmlns="" xmlns:a16="http://schemas.microsoft.com/office/drawing/2014/main" id="{DEAF73B5-3419-4C0E-B0F6-87593EF47A0C}"/>
                  </a:ext>
                </a:extLst>
              </p:cNvPr>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35" name="Freeform 230">
                <a:extLst>
                  <a:ext uri="{FF2B5EF4-FFF2-40B4-BE49-F238E27FC236}">
                    <a16:creationId xmlns="" xmlns:a16="http://schemas.microsoft.com/office/drawing/2014/main" id="{1D72A1E8-2C33-478D-A751-A00505B48A94}"/>
                  </a:ext>
                </a:extLst>
              </p:cNvPr>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36" name="Freeform 231">
                <a:extLst>
                  <a:ext uri="{FF2B5EF4-FFF2-40B4-BE49-F238E27FC236}">
                    <a16:creationId xmlns="" xmlns:a16="http://schemas.microsoft.com/office/drawing/2014/main" id="{26A3A183-0C87-41E8-A8AF-EAA3D2B6DB06}"/>
                  </a:ext>
                </a:extLst>
              </p:cNvPr>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37" name="Freeform 232">
                <a:extLst>
                  <a:ext uri="{FF2B5EF4-FFF2-40B4-BE49-F238E27FC236}">
                    <a16:creationId xmlns="" xmlns:a16="http://schemas.microsoft.com/office/drawing/2014/main" id="{4278836D-31E8-4435-B63B-D12296A1CFF3}"/>
                  </a:ext>
                </a:extLst>
              </p:cNvPr>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38" name="Freeform 233">
                <a:extLst>
                  <a:ext uri="{FF2B5EF4-FFF2-40B4-BE49-F238E27FC236}">
                    <a16:creationId xmlns="" xmlns:a16="http://schemas.microsoft.com/office/drawing/2014/main" id="{CD01AA2C-007A-4018-8CAA-9D7B5F52A3F7}"/>
                  </a:ext>
                </a:extLst>
              </p:cNvPr>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39" name="Freeform 234">
                <a:extLst>
                  <a:ext uri="{FF2B5EF4-FFF2-40B4-BE49-F238E27FC236}">
                    <a16:creationId xmlns="" xmlns:a16="http://schemas.microsoft.com/office/drawing/2014/main" id="{234285DF-5311-4D69-9DF5-DFDDFD658128}"/>
                  </a:ext>
                </a:extLst>
              </p:cNvPr>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40" name="Freeform 235">
                <a:extLst>
                  <a:ext uri="{FF2B5EF4-FFF2-40B4-BE49-F238E27FC236}">
                    <a16:creationId xmlns="" xmlns:a16="http://schemas.microsoft.com/office/drawing/2014/main" id="{BAFB96F4-4062-4FAF-9670-06302A2CF63E}"/>
                  </a:ext>
                </a:extLst>
              </p:cNvPr>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41" name="Freeform 236">
                <a:extLst>
                  <a:ext uri="{FF2B5EF4-FFF2-40B4-BE49-F238E27FC236}">
                    <a16:creationId xmlns="" xmlns:a16="http://schemas.microsoft.com/office/drawing/2014/main" id="{F0AF68D5-F61E-4BA2-B2D5-5E4CAE21EAB0}"/>
                  </a:ext>
                </a:extLst>
              </p:cNvPr>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42" name="Freeform 237">
                <a:extLst>
                  <a:ext uri="{FF2B5EF4-FFF2-40B4-BE49-F238E27FC236}">
                    <a16:creationId xmlns="" xmlns:a16="http://schemas.microsoft.com/office/drawing/2014/main" id="{53FFCB29-597E-49E2-8574-5B28CE119853}"/>
                  </a:ext>
                </a:extLst>
              </p:cNvPr>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43" name="Freeform 238">
                <a:extLst>
                  <a:ext uri="{FF2B5EF4-FFF2-40B4-BE49-F238E27FC236}">
                    <a16:creationId xmlns="" xmlns:a16="http://schemas.microsoft.com/office/drawing/2014/main" id="{1B49CEEF-09ED-4E3A-A0C4-5FB0B2F0A9E0}"/>
                  </a:ext>
                </a:extLst>
              </p:cNvPr>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44" name="Freeform 239">
                <a:extLst>
                  <a:ext uri="{FF2B5EF4-FFF2-40B4-BE49-F238E27FC236}">
                    <a16:creationId xmlns="" xmlns:a16="http://schemas.microsoft.com/office/drawing/2014/main" id="{100DC617-B5A1-4E48-B442-BB6CAFA91D3E}"/>
                  </a:ext>
                </a:extLst>
              </p:cNvPr>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45" name="Freeform 240">
                <a:extLst>
                  <a:ext uri="{FF2B5EF4-FFF2-40B4-BE49-F238E27FC236}">
                    <a16:creationId xmlns="" xmlns:a16="http://schemas.microsoft.com/office/drawing/2014/main" id="{362090D2-F8CA-4C75-B785-28EEEC3366B9}"/>
                  </a:ext>
                </a:extLst>
              </p:cNvPr>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46" name="Freeform 241">
                <a:extLst>
                  <a:ext uri="{FF2B5EF4-FFF2-40B4-BE49-F238E27FC236}">
                    <a16:creationId xmlns="" xmlns:a16="http://schemas.microsoft.com/office/drawing/2014/main" id="{57BBEB9C-95C2-45FA-8134-B9F6A6EDE524}"/>
                  </a:ext>
                </a:extLst>
              </p:cNvPr>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47" name="Freeform 242">
                <a:extLst>
                  <a:ext uri="{FF2B5EF4-FFF2-40B4-BE49-F238E27FC236}">
                    <a16:creationId xmlns="" xmlns:a16="http://schemas.microsoft.com/office/drawing/2014/main" id="{7C9D671E-9C0A-4487-99D8-5F0D43587BC1}"/>
                  </a:ext>
                </a:extLst>
              </p:cNvPr>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48" name="Freeform 243">
                <a:extLst>
                  <a:ext uri="{FF2B5EF4-FFF2-40B4-BE49-F238E27FC236}">
                    <a16:creationId xmlns="" xmlns:a16="http://schemas.microsoft.com/office/drawing/2014/main" id="{F61C46C6-71B5-459E-B4D8-D9DE300B92BB}"/>
                  </a:ext>
                </a:extLst>
              </p:cNvPr>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49" name="Freeform 244">
                <a:extLst>
                  <a:ext uri="{FF2B5EF4-FFF2-40B4-BE49-F238E27FC236}">
                    <a16:creationId xmlns="" xmlns:a16="http://schemas.microsoft.com/office/drawing/2014/main" id="{C9226558-BDA3-4F23-957C-1AE00767DAED}"/>
                  </a:ext>
                </a:extLst>
              </p:cNvPr>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50" name="Freeform 245">
                <a:extLst>
                  <a:ext uri="{FF2B5EF4-FFF2-40B4-BE49-F238E27FC236}">
                    <a16:creationId xmlns="" xmlns:a16="http://schemas.microsoft.com/office/drawing/2014/main" id="{7E50D2CF-886A-4381-A381-1B6DE17B7029}"/>
                  </a:ext>
                </a:extLst>
              </p:cNvPr>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51" name="Freeform 246">
                <a:extLst>
                  <a:ext uri="{FF2B5EF4-FFF2-40B4-BE49-F238E27FC236}">
                    <a16:creationId xmlns="" xmlns:a16="http://schemas.microsoft.com/office/drawing/2014/main" id="{F53F8A53-BED9-4439-ADBD-4EEF6AFE85B3}"/>
                  </a:ext>
                </a:extLst>
              </p:cNvPr>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52" name="Freeform 247">
                <a:extLst>
                  <a:ext uri="{FF2B5EF4-FFF2-40B4-BE49-F238E27FC236}">
                    <a16:creationId xmlns="" xmlns:a16="http://schemas.microsoft.com/office/drawing/2014/main" id="{EF09692A-1C84-46E4-B665-EEA91E2EC2F0}"/>
                  </a:ext>
                </a:extLst>
              </p:cNvPr>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53" name="Freeform 248">
                <a:extLst>
                  <a:ext uri="{FF2B5EF4-FFF2-40B4-BE49-F238E27FC236}">
                    <a16:creationId xmlns="" xmlns:a16="http://schemas.microsoft.com/office/drawing/2014/main" id="{1C8F959C-FD26-40D1-B70E-BCC8B0B6C184}"/>
                  </a:ext>
                </a:extLst>
              </p:cNvPr>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54" name="Freeform 249">
                <a:extLst>
                  <a:ext uri="{FF2B5EF4-FFF2-40B4-BE49-F238E27FC236}">
                    <a16:creationId xmlns="" xmlns:a16="http://schemas.microsoft.com/office/drawing/2014/main" id="{9B453AB5-6EFD-45B1-B478-7C439CEF906D}"/>
                  </a:ext>
                </a:extLst>
              </p:cNvPr>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55" name="Freeform 250">
                <a:extLst>
                  <a:ext uri="{FF2B5EF4-FFF2-40B4-BE49-F238E27FC236}">
                    <a16:creationId xmlns="" xmlns:a16="http://schemas.microsoft.com/office/drawing/2014/main" id="{490ED8E6-C2B4-4E2C-A1FD-06D1A6E25629}"/>
                  </a:ext>
                </a:extLst>
              </p:cNvPr>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56" name="Freeform 251">
                <a:extLst>
                  <a:ext uri="{FF2B5EF4-FFF2-40B4-BE49-F238E27FC236}">
                    <a16:creationId xmlns="" xmlns:a16="http://schemas.microsoft.com/office/drawing/2014/main" id="{43CC4386-9B48-4864-AA59-30D9653CFADB}"/>
                  </a:ext>
                </a:extLst>
              </p:cNvPr>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57" name="Freeform 252">
                <a:extLst>
                  <a:ext uri="{FF2B5EF4-FFF2-40B4-BE49-F238E27FC236}">
                    <a16:creationId xmlns="" xmlns:a16="http://schemas.microsoft.com/office/drawing/2014/main" id="{91538756-3EBC-4C62-93E7-DB48BCFD5C51}"/>
                  </a:ext>
                </a:extLst>
              </p:cNvPr>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58" name="Freeform 253">
                <a:extLst>
                  <a:ext uri="{FF2B5EF4-FFF2-40B4-BE49-F238E27FC236}">
                    <a16:creationId xmlns="" xmlns:a16="http://schemas.microsoft.com/office/drawing/2014/main" id="{50268FD5-24E8-4EA3-93AC-25C8A8462052}"/>
                  </a:ext>
                </a:extLst>
              </p:cNvPr>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59" name="Freeform 254">
                <a:extLst>
                  <a:ext uri="{FF2B5EF4-FFF2-40B4-BE49-F238E27FC236}">
                    <a16:creationId xmlns="" xmlns:a16="http://schemas.microsoft.com/office/drawing/2014/main" id="{B37F5119-D199-4C88-A609-343CBA5DEAA7}"/>
                  </a:ext>
                </a:extLst>
              </p:cNvPr>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60" name="Freeform 255">
                <a:extLst>
                  <a:ext uri="{FF2B5EF4-FFF2-40B4-BE49-F238E27FC236}">
                    <a16:creationId xmlns="" xmlns:a16="http://schemas.microsoft.com/office/drawing/2014/main" id="{6744D151-6FED-43DC-B2FA-BF2E7F846F63}"/>
                  </a:ext>
                </a:extLst>
              </p:cNvPr>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61" name="Freeform 256">
                <a:extLst>
                  <a:ext uri="{FF2B5EF4-FFF2-40B4-BE49-F238E27FC236}">
                    <a16:creationId xmlns="" xmlns:a16="http://schemas.microsoft.com/office/drawing/2014/main" id="{A63957D2-1E16-47DC-9F5A-D6506AA8AB2B}"/>
                  </a:ext>
                </a:extLst>
              </p:cNvPr>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62" name="Freeform 257">
                <a:extLst>
                  <a:ext uri="{FF2B5EF4-FFF2-40B4-BE49-F238E27FC236}">
                    <a16:creationId xmlns="" xmlns:a16="http://schemas.microsoft.com/office/drawing/2014/main" id="{6B4C382F-5F47-44B8-A420-0D90C67DA60B}"/>
                  </a:ext>
                </a:extLst>
              </p:cNvPr>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63" name="Freeform 258">
                <a:extLst>
                  <a:ext uri="{FF2B5EF4-FFF2-40B4-BE49-F238E27FC236}">
                    <a16:creationId xmlns="" xmlns:a16="http://schemas.microsoft.com/office/drawing/2014/main" id="{CBC3D91C-0DC4-428B-A5CC-B50E0BC9357C}"/>
                  </a:ext>
                </a:extLst>
              </p:cNvPr>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64" name="Freeform 259">
                <a:extLst>
                  <a:ext uri="{FF2B5EF4-FFF2-40B4-BE49-F238E27FC236}">
                    <a16:creationId xmlns="" xmlns:a16="http://schemas.microsoft.com/office/drawing/2014/main" id="{2A759A8B-C631-4BBA-90B7-5CF0ADC3B032}"/>
                  </a:ext>
                </a:extLst>
              </p:cNvPr>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65" name="Freeform 260">
                <a:extLst>
                  <a:ext uri="{FF2B5EF4-FFF2-40B4-BE49-F238E27FC236}">
                    <a16:creationId xmlns="" xmlns:a16="http://schemas.microsoft.com/office/drawing/2014/main" id="{12B521B1-C74A-43FB-A31F-18D31781240D}"/>
                  </a:ext>
                </a:extLst>
              </p:cNvPr>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66" name="Freeform 261">
                <a:extLst>
                  <a:ext uri="{FF2B5EF4-FFF2-40B4-BE49-F238E27FC236}">
                    <a16:creationId xmlns="" xmlns:a16="http://schemas.microsoft.com/office/drawing/2014/main" id="{04192C59-C2B2-4634-8826-ABB16D9EACD2}"/>
                  </a:ext>
                </a:extLst>
              </p:cNvPr>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67" name="Freeform 262">
                <a:extLst>
                  <a:ext uri="{FF2B5EF4-FFF2-40B4-BE49-F238E27FC236}">
                    <a16:creationId xmlns="" xmlns:a16="http://schemas.microsoft.com/office/drawing/2014/main" id="{AEE930EB-C755-4A93-9BB0-FE9B0765623F}"/>
                  </a:ext>
                </a:extLst>
              </p:cNvPr>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68" name="Freeform 263">
                <a:extLst>
                  <a:ext uri="{FF2B5EF4-FFF2-40B4-BE49-F238E27FC236}">
                    <a16:creationId xmlns="" xmlns:a16="http://schemas.microsoft.com/office/drawing/2014/main" id="{E656ED28-CF28-4E7D-85E6-BB87380D5F5A}"/>
                  </a:ext>
                </a:extLst>
              </p:cNvPr>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69" name="Freeform 264">
                <a:extLst>
                  <a:ext uri="{FF2B5EF4-FFF2-40B4-BE49-F238E27FC236}">
                    <a16:creationId xmlns="" xmlns:a16="http://schemas.microsoft.com/office/drawing/2014/main" id="{DB695143-1850-444C-920E-0B9E410E705D}"/>
                  </a:ext>
                </a:extLst>
              </p:cNvPr>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70" name="Freeform 265">
                <a:extLst>
                  <a:ext uri="{FF2B5EF4-FFF2-40B4-BE49-F238E27FC236}">
                    <a16:creationId xmlns="" xmlns:a16="http://schemas.microsoft.com/office/drawing/2014/main" id="{E6ECAC09-233B-4D17-A112-6E1AB76143CE}"/>
                  </a:ext>
                </a:extLst>
              </p:cNvPr>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71" name="Freeform 266">
                <a:extLst>
                  <a:ext uri="{FF2B5EF4-FFF2-40B4-BE49-F238E27FC236}">
                    <a16:creationId xmlns="" xmlns:a16="http://schemas.microsoft.com/office/drawing/2014/main" id="{7A566EA5-D8AD-47B9-AFBC-5351761B02E0}"/>
                  </a:ext>
                </a:extLst>
              </p:cNvPr>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72" name="Freeform 267">
                <a:extLst>
                  <a:ext uri="{FF2B5EF4-FFF2-40B4-BE49-F238E27FC236}">
                    <a16:creationId xmlns="" xmlns:a16="http://schemas.microsoft.com/office/drawing/2014/main" id="{9FDE247B-EFF8-48D6-B22B-5AC1206CA40B}"/>
                  </a:ext>
                </a:extLst>
              </p:cNvPr>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73" name="Freeform 268">
                <a:extLst>
                  <a:ext uri="{FF2B5EF4-FFF2-40B4-BE49-F238E27FC236}">
                    <a16:creationId xmlns="" xmlns:a16="http://schemas.microsoft.com/office/drawing/2014/main" id="{0257A779-B687-41AD-B7C6-9D57F48A4B52}"/>
                  </a:ext>
                </a:extLst>
              </p:cNvPr>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74" name="Freeform 269">
                <a:extLst>
                  <a:ext uri="{FF2B5EF4-FFF2-40B4-BE49-F238E27FC236}">
                    <a16:creationId xmlns="" xmlns:a16="http://schemas.microsoft.com/office/drawing/2014/main" id="{951B9AD0-6578-46A9-8C90-CEDCD8B0BA4B}"/>
                  </a:ext>
                </a:extLst>
              </p:cNvPr>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75" name="Freeform 270">
                <a:extLst>
                  <a:ext uri="{FF2B5EF4-FFF2-40B4-BE49-F238E27FC236}">
                    <a16:creationId xmlns="" xmlns:a16="http://schemas.microsoft.com/office/drawing/2014/main" id="{C469566A-A797-44E0-8429-EC12D8EE7B9D}"/>
                  </a:ext>
                </a:extLst>
              </p:cNvPr>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76" name="Freeform 271">
                <a:extLst>
                  <a:ext uri="{FF2B5EF4-FFF2-40B4-BE49-F238E27FC236}">
                    <a16:creationId xmlns="" xmlns:a16="http://schemas.microsoft.com/office/drawing/2014/main" id="{041628EC-5624-4FA4-BEC3-81E586470FF3}"/>
                  </a:ext>
                </a:extLst>
              </p:cNvPr>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77" name="Freeform 272">
                <a:extLst>
                  <a:ext uri="{FF2B5EF4-FFF2-40B4-BE49-F238E27FC236}">
                    <a16:creationId xmlns="" xmlns:a16="http://schemas.microsoft.com/office/drawing/2014/main" id="{DC07EC61-8E15-4509-8DC4-68FC5FCABE0B}"/>
                  </a:ext>
                </a:extLst>
              </p:cNvPr>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78" name="Freeform 273">
                <a:extLst>
                  <a:ext uri="{FF2B5EF4-FFF2-40B4-BE49-F238E27FC236}">
                    <a16:creationId xmlns="" xmlns:a16="http://schemas.microsoft.com/office/drawing/2014/main" id="{578340CE-97B4-4476-AE19-C2956F9DDA4D}"/>
                  </a:ext>
                </a:extLst>
              </p:cNvPr>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79" name="Freeform 274">
                <a:extLst>
                  <a:ext uri="{FF2B5EF4-FFF2-40B4-BE49-F238E27FC236}">
                    <a16:creationId xmlns="" xmlns:a16="http://schemas.microsoft.com/office/drawing/2014/main" id="{412381D5-5668-422A-AD41-D469BB05378A}"/>
                  </a:ext>
                </a:extLst>
              </p:cNvPr>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80" name="Freeform 275">
                <a:extLst>
                  <a:ext uri="{FF2B5EF4-FFF2-40B4-BE49-F238E27FC236}">
                    <a16:creationId xmlns="" xmlns:a16="http://schemas.microsoft.com/office/drawing/2014/main" id="{6527C1C7-9DB0-4206-A70F-5BE8C4D214D5}"/>
                  </a:ext>
                </a:extLst>
              </p:cNvPr>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81" name="Freeform 276">
                <a:extLst>
                  <a:ext uri="{FF2B5EF4-FFF2-40B4-BE49-F238E27FC236}">
                    <a16:creationId xmlns="" xmlns:a16="http://schemas.microsoft.com/office/drawing/2014/main" id="{7DD3E675-0309-4C5D-A19C-954AE339F3BE}"/>
                  </a:ext>
                </a:extLst>
              </p:cNvPr>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82" name="Freeform 277">
                <a:extLst>
                  <a:ext uri="{FF2B5EF4-FFF2-40B4-BE49-F238E27FC236}">
                    <a16:creationId xmlns="" xmlns:a16="http://schemas.microsoft.com/office/drawing/2014/main" id="{64AF2A2B-F6F0-47F5-BC0F-73C68DA14675}"/>
                  </a:ext>
                </a:extLst>
              </p:cNvPr>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83" name="Freeform 278">
                <a:extLst>
                  <a:ext uri="{FF2B5EF4-FFF2-40B4-BE49-F238E27FC236}">
                    <a16:creationId xmlns="" xmlns:a16="http://schemas.microsoft.com/office/drawing/2014/main" id="{3A3E11BA-0C59-4CDA-A968-028EE7623433}"/>
                  </a:ext>
                </a:extLst>
              </p:cNvPr>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84" name="Freeform 279">
                <a:extLst>
                  <a:ext uri="{FF2B5EF4-FFF2-40B4-BE49-F238E27FC236}">
                    <a16:creationId xmlns="" xmlns:a16="http://schemas.microsoft.com/office/drawing/2014/main" id="{E6739EC9-E6EB-4727-83C5-35D88F29EF2F}"/>
                  </a:ext>
                </a:extLst>
              </p:cNvPr>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85" name="Freeform 280">
                <a:extLst>
                  <a:ext uri="{FF2B5EF4-FFF2-40B4-BE49-F238E27FC236}">
                    <a16:creationId xmlns="" xmlns:a16="http://schemas.microsoft.com/office/drawing/2014/main" id="{BA605B96-EF42-43C8-871F-E877D434DE98}"/>
                  </a:ext>
                </a:extLst>
              </p:cNvPr>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86" name="Freeform 281">
                <a:extLst>
                  <a:ext uri="{FF2B5EF4-FFF2-40B4-BE49-F238E27FC236}">
                    <a16:creationId xmlns="" xmlns:a16="http://schemas.microsoft.com/office/drawing/2014/main" id="{81F29F7B-EBC4-4E58-B42E-38D1A7453ACD}"/>
                  </a:ext>
                </a:extLst>
              </p:cNvPr>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87" name="Freeform 282">
                <a:extLst>
                  <a:ext uri="{FF2B5EF4-FFF2-40B4-BE49-F238E27FC236}">
                    <a16:creationId xmlns="" xmlns:a16="http://schemas.microsoft.com/office/drawing/2014/main" id="{03ED3A44-BE24-4EC9-9C2D-4F7EDF3DB5F0}"/>
                  </a:ext>
                </a:extLst>
              </p:cNvPr>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88" name="Freeform 283">
                <a:extLst>
                  <a:ext uri="{FF2B5EF4-FFF2-40B4-BE49-F238E27FC236}">
                    <a16:creationId xmlns="" xmlns:a16="http://schemas.microsoft.com/office/drawing/2014/main" id="{D2271865-199A-4C43-AB3C-342BF086406E}"/>
                  </a:ext>
                </a:extLst>
              </p:cNvPr>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89" name="Freeform 284">
                <a:extLst>
                  <a:ext uri="{FF2B5EF4-FFF2-40B4-BE49-F238E27FC236}">
                    <a16:creationId xmlns="" xmlns:a16="http://schemas.microsoft.com/office/drawing/2014/main" id="{8814786E-8BB9-4C55-AA37-E0997E2B0FE8}"/>
                  </a:ext>
                </a:extLst>
              </p:cNvPr>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90" name="Freeform 285">
                <a:extLst>
                  <a:ext uri="{FF2B5EF4-FFF2-40B4-BE49-F238E27FC236}">
                    <a16:creationId xmlns="" xmlns:a16="http://schemas.microsoft.com/office/drawing/2014/main" id="{5BD537F0-7E90-47F4-B5F6-0FBF37F5EEF9}"/>
                  </a:ext>
                </a:extLst>
              </p:cNvPr>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91" name="Freeform 286">
                <a:extLst>
                  <a:ext uri="{FF2B5EF4-FFF2-40B4-BE49-F238E27FC236}">
                    <a16:creationId xmlns="" xmlns:a16="http://schemas.microsoft.com/office/drawing/2014/main" id="{7DB95E0B-1A79-4C1D-A2B0-946E488900B0}"/>
                  </a:ext>
                </a:extLst>
              </p:cNvPr>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92" name="Freeform 287">
                <a:extLst>
                  <a:ext uri="{FF2B5EF4-FFF2-40B4-BE49-F238E27FC236}">
                    <a16:creationId xmlns="" xmlns:a16="http://schemas.microsoft.com/office/drawing/2014/main" id="{91376A75-043D-457F-B3EC-945840CB5D2C}"/>
                  </a:ext>
                </a:extLst>
              </p:cNvPr>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93" name="Freeform 288">
                <a:extLst>
                  <a:ext uri="{FF2B5EF4-FFF2-40B4-BE49-F238E27FC236}">
                    <a16:creationId xmlns="" xmlns:a16="http://schemas.microsoft.com/office/drawing/2014/main" id="{415D45F9-202A-46BE-93BF-5D398A56B762}"/>
                  </a:ext>
                </a:extLst>
              </p:cNvPr>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94" name="Freeform 289">
                <a:extLst>
                  <a:ext uri="{FF2B5EF4-FFF2-40B4-BE49-F238E27FC236}">
                    <a16:creationId xmlns="" xmlns:a16="http://schemas.microsoft.com/office/drawing/2014/main" id="{185EA749-E1A5-4425-8BC6-9E37ACEE9AC9}"/>
                  </a:ext>
                </a:extLst>
              </p:cNvPr>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95" name="Freeform 290">
                <a:extLst>
                  <a:ext uri="{FF2B5EF4-FFF2-40B4-BE49-F238E27FC236}">
                    <a16:creationId xmlns="" xmlns:a16="http://schemas.microsoft.com/office/drawing/2014/main" id="{5ADCF7ED-B52F-492C-ACAB-D65DE3B824C6}"/>
                  </a:ext>
                </a:extLst>
              </p:cNvPr>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96" name="Freeform 291">
                <a:extLst>
                  <a:ext uri="{FF2B5EF4-FFF2-40B4-BE49-F238E27FC236}">
                    <a16:creationId xmlns="" xmlns:a16="http://schemas.microsoft.com/office/drawing/2014/main" id="{13C3467D-FD71-4FB0-BEE3-D25CB66E3AEA}"/>
                  </a:ext>
                </a:extLst>
              </p:cNvPr>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97" name="Freeform 292">
                <a:extLst>
                  <a:ext uri="{FF2B5EF4-FFF2-40B4-BE49-F238E27FC236}">
                    <a16:creationId xmlns="" xmlns:a16="http://schemas.microsoft.com/office/drawing/2014/main" id="{176E1875-2B81-4045-83CB-D4C040421740}"/>
                  </a:ext>
                </a:extLst>
              </p:cNvPr>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98" name="Freeform 293">
                <a:extLst>
                  <a:ext uri="{FF2B5EF4-FFF2-40B4-BE49-F238E27FC236}">
                    <a16:creationId xmlns="" xmlns:a16="http://schemas.microsoft.com/office/drawing/2014/main" id="{7DD36FDA-C880-45CF-A316-E3EF61198202}"/>
                  </a:ext>
                </a:extLst>
              </p:cNvPr>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99" name="Freeform 294">
                <a:extLst>
                  <a:ext uri="{FF2B5EF4-FFF2-40B4-BE49-F238E27FC236}">
                    <a16:creationId xmlns="" xmlns:a16="http://schemas.microsoft.com/office/drawing/2014/main" id="{3FEC7F52-432E-44FB-BC04-6A4819DB9C58}"/>
                  </a:ext>
                </a:extLst>
              </p:cNvPr>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00" name="Freeform 295">
                <a:extLst>
                  <a:ext uri="{FF2B5EF4-FFF2-40B4-BE49-F238E27FC236}">
                    <a16:creationId xmlns="" xmlns:a16="http://schemas.microsoft.com/office/drawing/2014/main" id="{B1351BF6-F8F4-46F4-B506-683403F9A0CA}"/>
                  </a:ext>
                </a:extLst>
              </p:cNvPr>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01" name="Freeform 296">
                <a:extLst>
                  <a:ext uri="{FF2B5EF4-FFF2-40B4-BE49-F238E27FC236}">
                    <a16:creationId xmlns="" xmlns:a16="http://schemas.microsoft.com/office/drawing/2014/main" id="{9703DD88-0ED9-41BD-89BD-A420D3180897}"/>
                  </a:ext>
                </a:extLst>
              </p:cNvPr>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02" name="Freeform 297">
                <a:extLst>
                  <a:ext uri="{FF2B5EF4-FFF2-40B4-BE49-F238E27FC236}">
                    <a16:creationId xmlns="" xmlns:a16="http://schemas.microsoft.com/office/drawing/2014/main" id="{B6CB0F29-8B4C-4F87-BBD9-2F2DDDC5F380}"/>
                  </a:ext>
                </a:extLst>
              </p:cNvPr>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03" name="Freeform 298">
                <a:extLst>
                  <a:ext uri="{FF2B5EF4-FFF2-40B4-BE49-F238E27FC236}">
                    <a16:creationId xmlns="" xmlns:a16="http://schemas.microsoft.com/office/drawing/2014/main" id="{F155AB35-50A1-47AB-B261-92B81E5FC497}"/>
                  </a:ext>
                </a:extLst>
              </p:cNvPr>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04" name="Freeform 299">
                <a:extLst>
                  <a:ext uri="{FF2B5EF4-FFF2-40B4-BE49-F238E27FC236}">
                    <a16:creationId xmlns="" xmlns:a16="http://schemas.microsoft.com/office/drawing/2014/main" id="{50BF3E0A-13BC-4B76-90EA-38B9CC87AF98}"/>
                  </a:ext>
                </a:extLst>
              </p:cNvPr>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05" name="Freeform 300">
                <a:extLst>
                  <a:ext uri="{FF2B5EF4-FFF2-40B4-BE49-F238E27FC236}">
                    <a16:creationId xmlns="" xmlns:a16="http://schemas.microsoft.com/office/drawing/2014/main" id="{D5A57D4B-0438-4D38-BFA3-1FF791B6D991}"/>
                  </a:ext>
                </a:extLst>
              </p:cNvPr>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06" name="Freeform 301">
                <a:extLst>
                  <a:ext uri="{FF2B5EF4-FFF2-40B4-BE49-F238E27FC236}">
                    <a16:creationId xmlns="" xmlns:a16="http://schemas.microsoft.com/office/drawing/2014/main" id="{A5C36188-44BA-4815-B6D9-206428B822D5}"/>
                  </a:ext>
                </a:extLst>
              </p:cNvPr>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07" name="Freeform 302">
                <a:extLst>
                  <a:ext uri="{FF2B5EF4-FFF2-40B4-BE49-F238E27FC236}">
                    <a16:creationId xmlns="" xmlns:a16="http://schemas.microsoft.com/office/drawing/2014/main" id="{9CE2A32D-B0AE-44BF-8693-4ACEDCA724FC}"/>
                  </a:ext>
                </a:extLst>
              </p:cNvPr>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08" name="Freeform 303">
                <a:extLst>
                  <a:ext uri="{FF2B5EF4-FFF2-40B4-BE49-F238E27FC236}">
                    <a16:creationId xmlns="" xmlns:a16="http://schemas.microsoft.com/office/drawing/2014/main" id="{2866E94F-15AE-4FF0-81BA-838C94AA1DDD}"/>
                  </a:ext>
                </a:extLst>
              </p:cNvPr>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09" name="Freeform 304">
                <a:extLst>
                  <a:ext uri="{FF2B5EF4-FFF2-40B4-BE49-F238E27FC236}">
                    <a16:creationId xmlns="" xmlns:a16="http://schemas.microsoft.com/office/drawing/2014/main" id="{F840D804-9855-4A3F-AA7B-7B7EF7B2F6D5}"/>
                  </a:ext>
                </a:extLst>
              </p:cNvPr>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10" name="Freeform 305">
                <a:extLst>
                  <a:ext uri="{FF2B5EF4-FFF2-40B4-BE49-F238E27FC236}">
                    <a16:creationId xmlns="" xmlns:a16="http://schemas.microsoft.com/office/drawing/2014/main" id="{54D72872-F2C6-4CC0-B598-B857952C311B}"/>
                  </a:ext>
                </a:extLst>
              </p:cNvPr>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11" name="Freeform 306">
                <a:extLst>
                  <a:ext uri="{FF2B5EF4-FFF2-40B4-BE49-F238E27FC236}">
                    <a16:creationId xmlns="" xmlns:a16="http://schemas.microsoft.com/office/drawing/2014/main" id="{F5A20303-4491-448F-A2B8-5B195AA368D7}"/>
                  </a:ext>
                </a:extLst>
              </p:cNvPr>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12" name="Freeform 307">
                <a:extLst>
                  <a:ext uri="{FF2B5EF4-FFF2-40B4-BE49-F238E27FC236}">
                    <a16:creationId xmlns="" xmlns:a16="http://schemas.microsoft.com/office/drawing/2014/main" id="{3FAF049E-6649-42EA-8564-1FFCCE4EFA5D}"/>
                  </a:ext>
                </a:extLst>
              </p:cNvPr>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13" name="Freeform 308">
                <a:extLst>
                  <a:ext uri="{FF2B5EF4-FFF2-40B4-BE49-F238E27FC236}">
                    <a16:creationId xmlns="" xmlns:a16="http://schemas.microsoft.com/office/drawing/2014/main" id="{28D731F5-3236-4D48-92F4-1E853E5559CA}"/>
                  </a:ext>
                </a:extLst>
              </p:cNvPr>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14" name="Freeform 309">
                <a:extLst>
                  <a:ext uri="{FF2B5EF4-FFF2-40B4-BE49-F238E27FC236}">
                    <a16:creationId xmlns="" xmlns:a16="http://schemas.microsoft.com/office/drawing/2014/main" id="{E3C8A253-2FEF-4EFC-9E10-9421B54978B0}"/>
                  </a:ext>
                </a:extLst>
              </p:cNvPr>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15" name="Freeform 310">
                <a:extLst>
                  <a:ext uri="{FF2B5EF4-FFF2-40B4-BE49-F238E27FC236}">
                    <a16:creationId xmlns="" xmlns:a16="http://schemas.microsoft.com/office/drawing/2014/main" id="{60ABA943-1F3A-40C5-BD15-178885EB1117}"/>
                  </a:ext>
                </a:extLst>
              </p:cNvPr>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16" name="Freeform 311">
                <a:extLst>
                  <a:ext uri="{FF2B5EF4-FFF2-40B4-BE49-F238E27FC236}">
                    <a16:creationId xmlns="" xmlns:a16="http://schemas.microsoft.com/office/drawing/2014/main" id="{FAED62A3-02D0-47F2-A21E-D02E2061335F}"/>
                  </a:ext>
                </a:extLst>
              </p:cNvPr>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17" name="Freeform 312">
                <a:extLst>
                  <a:ext uri="{FF2B5EF4-FFF2-40B4-BE49-F238E27FC236}">
                    <a16:creationId xmlns="" xmlns:a16="http://schemas.microsoft.com/office/drawing/2014/main" id="{6BCB41D3-B6C4-4245-9C9E-3B0F92F66C8E}"/>
                  </a:ext>
                </a:extLst>
              </p:cNvPr>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18" name="Freeform 313">
                <a:extLst>
                  <a:ext uri="{FF2B5EF4-FFF2-40B4-BE49-F238E27FC236}">
                    <a16:creationId xmlns="" xmlns:a16="http://schemas.microsoft.com/office/drawing/2014/main" id="{22731CC3-0D9B-451B-8533-71AD4A7553BA}"/>
                  </a:ext>
                </a:extLst>
              </p:cNvPr>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19" name="Freeform 314">
                <a:extLst>
                  <a:ext uri="{FF2B5EF4-FFF2-40B4-BE49-F238E27FC236}">
                    <a16:creationId xmlns="" xmlns:a16="http://schemas.microsoft.com/office/drawing/2014/main" id="{BB12ABC6-27E5-4634-BF46-03F5CEC96B73}"/>
                  </a:ext>
                </a:extLst>
              </p:cNvPr>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20" name="Freeform 315">
                <a:extLst>
                  <a:ext uri="{FF2B5EF4-FFF2-40B4-BE49-F238E27FC236}">
                    <a16:creationId xmlns="" xmlns:a16="http://schemas.microsoft.com/office/drawing/2014/main" id="{C4041B65-3506-4289-9791-C18B130CD739}"/>
                  </a:ext>
                </a:extLst>
              </p:cNvPr>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21" name="Freeform 316">
                <a:extLst>
                  <a:ext uri="{FF2B5EF4-FFF2-40B4-BE49-F238E27FC236}">
                    <a16:creationId xmlns="" xmlns:a16="http://schemas.microsoft.com/office/drawing/2014/main" id="{5F5BB35F-C85F-4089-87AE-A921CC7F1E83}"/>
                  </a:ext>
                </a:extLst>
              </p:cNvPr>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22" name="Freeform 317">
                <a:extLst>
                  <a:ext uri="{FF2B5EF4-FFF2-40B4-BE49-F238E27FC236}">
                    <a16:creationId xmlns="" xmlns:a16="http://schemas.microsoft.com/office/drawing/2014/main" id="{FDFFB169-E180-47D2-A5E2-3E6CC3D5887D}"/>
                  </a:ext>
                </a:extLst>
              </p:cNvPr>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23" name="Freeform 318">
                <a:extLst>
                  <a:ext uri="{FF2B5EF4-FFF2-40B4-BE49-F238E27FC236}">
                    <a16:creationId xmlns="" xmlns:a16="http://schemas.microsoft.com/office/drawing/2014/main" id="{7F4F4A0D-30B7-481C-BB0B-79B28D2F9283}"/>
                  </a:ext>
                </a:extLst>
              </p:cNvPr>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24" name="Freeform 319">
                <a:extLst>
                  <a:ext uri="{FF2B5EF4-FFF2-40B4-BE49-F238E27FC236}">
                    <a16:creationId xmlns="" xmlns:a16="http://schemas.microsoft.com/office/drawing/2014/main" id="{B47141D5-AF68-42C6-BD0A-50D34CCBA24F}"/>
                  </a:ext>
                </a:extLst>
              </p:cNvPr>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25" name="Freeform 320">
                <a:extLst>
                  <a:ext uri="{FF2B5EF4-FFF2-40B4-BE49-F238E27FC236}">
                    <a16:creationId xmlns="" xmlns:a16="http://schemas.microsoft.com/office/drawing/2014/main" id="{A3D34A13-8EBE-4431-B4C2-15FE002993E1}"/>
                  </a:ext>
                </a:extLst>
              </p:cNvPr>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26" name="Freeform 321">
                <a:extLst>
                  <a:ext uri="{FF2B5EF4-FFF2-40B4-BE49-F238E27FC236}">
                    <a16:creationId xmlns="" xmlns:a16="http://schemas.microsoft.com/office/drawing/2014/main" id="{8B91046E-AF58-4325-9350-1C611009FE4C}"/>
                  </a:ext>
                </a:extLst>
              </p:cNvPr>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27" name="Freeform 322">
                <a:extLst>
                  <a:ext uri="{FF2B5EF4-FFF2-40B4-BE49-F238E27FC236}">
                    <a16:creationId xmlns="" xmlns:a16="http://schemas.microsoft.com/office/drawing/2014/main" id="{0255ADC6-729D-4686-A4BF-575BBA0841A0}"/>
                  </a:ext>
                </a:extLst>
              </p:cNvPr>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28" name="Freeform 323">
                <a:extLst>
                  <a:ext uri="{FF2B5EF4-FFF2-40B4-BE49-F238E27FC236}">
                    <a16:creationId xmlns="" xmlns:a16="http://schemas.microsoft.com/office/drawing/2014/main" id="{D8853182-CC38-43E5-A987-1F1BA5016048}"/>
                  </a:ext>
                </a:extLst>
              </p:cNvPr>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29" name="Freeform 324">
                <a:extLst>
                  <a:ext uri="{FF2B5EF4-FFF2-40B4-BE49-F238E27FC236}">
                    <a16:creationId xmlns="" xmlns:a16="http://schemas.microsoft.com/office/drawing/2014/main" id="{C820DE85-849D-4B24-B118-771307AD100B}"/>
                  </a:ext>
                </a:extLst>
              </p:cNvPr>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30" name="Freeform 325">
                <a:extLst>
                  <a:ext uri="{FF2B5EF4-FFF2-40B4-BE49-F238E27FC236}">
                    <a16:creationId xmlns="" xmlns:a16="http://schemas.microsoft.com/office/drawing/2014/main" id="{653F9B7C-F8FE-4982-8AE5-D4D5857061DF}"/>
                  </a:ext>
                </a:extLst>
              </p:cNvPr>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31" name="Freeform 326">
                <a:extLst>
                  <a:ext uri="{FF2B5EF4-FFF2-40B4-BE49-F238E27FC236}">
                    <a16:creationId xmlns="" xmlns:a16="http://schemas.microsoft.com/office/drawing/2014/main" id="{68EB6850-0380-4348-8AFB-687A6B8C8C6F}"/>
                  </a:ext>
                </a:extLst>
              </p:cNvPr>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32" name="Freeform 327">
                <a:extLst>
                  <a:ext uri="{FF2B5EF4-FFF2-40B4-BE49-F238E27FC236}">
                    <a16:creationId xmlns="" xmlns:a16="http://schemas.microsoft.com/office/drawing/2014/main" id="{9AEBE966-34A9-4075-AD79-AF1E3BAAEFCC}"/>
                  </a:ext>
                </a:extLst>
              </p:cNvPr>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33" name="Freeform 328">
                <a:extLst>
                  <a:ext uri="{FF2B5EF4-FFF2-40B4-BE49-F238E27FC236}">
                    <a16:creationId xmlns="" xmlns:a16="http://schemas.microsoft.com/office/drawing/2014/main" id="{446668AA-0E2E-4D4A-8777-9AF889FAAD85}"/>
                  </a:ext>
                </a:extLst>
              </p:cNvPr>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34" name="Freeform 329">
                <a:extLst>
                  <a:ext uri="{FF2B5EF4-FFF2-40B4-BE49-F238E27FC236}">
                    <a16:creationId xmlns="" xmlns:a16="http://schemas.microsoft.com/office/drawing/2014/main" id="{D3A5E445-0C87-42FD-8930-E76816619F2F}"/>
                  </a:ext>
                </a:extLst>
              </p:cNvPr>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35" name="Freeform 335">
                <a:extLst>
                  <a:ext uri="{FF2B5EF4-FFF2-40B4-BE49-F238E27FC236}">
                    <a16:creationId xmlns="" xmlns:a16="http://schemas.microsoft.com/office/drawing/2014/main" id="{EA25E7C8-ECB4-4F71-9E63-C5B784B43B11}"/>
                  </a:ext>
                </a:extLst>
              </p:cNvPr>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136" name="Freeform 336">
                <a:extLst>
                  <a:ext uri="{FF2B5EF4-FFF2-40B4-BE49-F238E27FC236}">
                    <a16:creationId xmlns="" xmlns:a16="http://schemas.microsoft.com/office/drawing/2014/main" id="{C222B5B1-DCC1-4637-A0B7-093EA47ABEF6}"/>
                  </a:ext>
                </a:extLst>
              </p:cNvPr>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grpSp>
      </p:grpSp>
    </p:spTree>
    <p:extLst>
      <p:ext uri="{BB962C8B-B14F-4D97-AF65-F5344CB8AC3E}">
        <p14:creationId xmlns:p14="http://schemas.microsoft.com/office/powerpoint/2010/main" val="3055587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1" y="5181600"/>
            <a:ext cx="10078166" cy="1900640"/>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84802" y="5338385"/>
            <a:ext cx="7586187" cy="668454"/>
          </a:xfrm>
        </p:spPr>
        <p:txBody>
          <a:bodyPr anchor="b"/>
          <a:lstStyle>
            <a:lvl1pPr>
              <a:defRPr sz="3520"/>
            </a:lvl1pPr>
          </a:lstStyle>
          <a:p>
            <a:r>
              <a:rPr lang="en-US"/>
              <a:t>Click to edit Master title style</a:t>
            </a:r>
            <a:endParaRPr lang="en-US" dirty="0"/>
          </a:p>
        </p:txBody>
      </p:sp>
      <p:sp>
        <p:nvSpPr>
          <p:cNvPr id="4" name="Text Placeholder 3"/>
          <p:cNvSpPr>
            <a:spLocks noGrp="1"/>
          </p:cNvSpPr>
          <p:nvPr>
            <p:ph type="body" sz="half" idx="2"/>
          </p:nvPr>
        </p:nvSpPr>
        <p:spPr>
          <a:xfrm>
            <a:off x="584803" y="6006836"/>
            <a:ext cx="7586187" cy="580215"/>
          </a:xfrm>
        </p:spPr>
        <p:txBody>
          <a:bodyPr anchor="t"/>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42082" y="5337916"/>
            <a:ext cx="1264820" cy="1236228"/>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0994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1" y="690880"/>
            <a:ext cx="10078166" cy="1900640"/>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84803" y="853658"/>
            <a:ext cx="7586187" cy="12250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585892" y="2640088"/>
            <a:ext cx="2414016" cy="653097"/>
          </a:xfrm>
        </p:spPr>
        <p:txBody>
          <a:bodyPr anchor="b">
            <a:noAutofit/>
          </a:bodyPr>
          <a:lstStyle>
            <a:lvl1pPr marL="0" indent="0">
              <a:buNone/>
              <a:defRPr sz="2640" b="0">
                <a:solidFill>
                  <a:schemeClr val="tx1"/>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8" name="Text Placeholder 3"/>
          <p:cNvSpPr>
            <a:spLocks noGrp="1"/>
          </p:cNvSpPr>
          <p:nvPr>
            <p:ph type="body" sz="half" idx="15"/>
          </p:nvPr>
        </p:nvSpPr>
        <p:spPr>
          <a:xfrm>
            <a:off x="593755" y="3417329"/>
            <a:ext cx="2414016" cy="3301981"/>
          </a:xfrm>
        </p:spPr>
        <p:txBody>
          <a:bodyPr anchor="t">
            <a:normAutofit/>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9" name="Text Placeholder 4"/>
          <p:cNvSpPr>
            <a:spLocks noGrp="1"/>
          </p:cNvSpPr>
          <p:nvPr>
            <p:ph type="body" sz="quarter" idx="3"/>
          </p:nvPr>
        </p:nvSpPr>
        <p:spPr>
          <a:xfrm>
            <a:off x="3166254" y="2648456"/>
            <a:ext cx="2414016" cy="653097"/>
          </a:xfrm>
        </p:spPr>
        <p:txBody>
          <a:bodyPr anchor="b">
            <a:noAutofit/>
          </a:bodyPr>
          <a:lstStyle>
            <a:lvl1pPr marL="0" indent="0">
              <a:buNone/>
              <a:defRPr sz="2640" b="0">
                <a:solidFill>
                  <a:schemeClr val="tx1"/>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10" name="Text Placeholder 3"/>
          <p:cNvSpPr>
            <a:spLocks noGrp="1"/>
          </p:cNvSpPr>
          <p:nvPr>
            <p:ph type="body" sz="half" idx="16"/>
          </p:nvPr>
        </p:nvSpPr>
        <p:spPr>
          <a:xfrm>
            <a:off x="3167681" y="3408961"/>
            <a:ext cx="2414016" cy="3301981"/>
          </a:xfrm>
        </p:spPr>
        <p:txBody>
          <a:bodyPr anchor="t">
            <a:normAutofit/>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11" name="Text Placeholder 4"/>
          <p:cNvSpPr>
            <a:spLocks noGrp="1"/>
          </p:cNvSpPr>
          <p:nvPr>
            <p:ph type="body" sz="quarter" idx="13"/>
          </p:nvPr>
        </p:nvSpPr>
        <p:spPr>
          <a:xfrm>
            <a:off x="5748750" y="2648456"/>
            <a:ext cx="2414016" cy="653097"/>
          </a:xfrm>
        </p:spPr>
        <p:txBody>
          <a:bodyPr anchor="b">
            <a:noAutofit/>
          </a:bodyPr>
          <a:lstStyle>
            <a:lvl1pPr marL="0" indent="0">
              <a:buNone/>
              <a:defRPr sz="2640" b="0">
                <a:solidFill>
                  <a:schemeClr val="tx1"/>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12" name="Text Placeholder 3"/>
          <p:cNvSpPr>
            <a:spLocks noGrp="1"/>
          </p:cNvSpPr>
          <p:nvPr>
            <p:ph type="body" sz="half" idx="17"/>
          </p:nvPr>
        </p:nvSpPr>
        <p:spPr>
          <a:xfrm>
            <a:off x="5756872" y="3408960"/>
            <a:ext cx="2414016" cy="3301981"/>
          </a:xfrm>
        </p:spPr>
        <p:txBody>
          <a:bodyPr anchor="t">
            <a:normAutofit/>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3" name="Date Placeholder 2"/>
          <p:cNvSpPr>
            <a:spLocks noGrp="1"/>
          </p:cNvSpPr>
          <p:nvPr>
            <p:ph type="dt" sz="half" idx="10"/>
          </p:nvPr>
        </p:nvSpPr>
        <p:spPr/>
        <p:txBody>
          <a:bodyPr/>
          <a:lstStyle/>
          <a:p>
            <a:fld id="{4AAD347D-5ACD-4C99-B74B-A9C85AD731AF}" type="datetimeFigureOut">
              <a:rPr lang="en-US" smtClean="0"/>
              <a:t>2/3/18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28100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1" y="690880"/>
            <a:ext cx="10078166" cy="1900640"/>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84803" y="853658"/>
            <a:ext cx="7586187" cy="12250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85631" y="4870503"/>
            <a:ext cx="2411483" cy="653097"/>
          </a:xfrm>
        </p:spPr>
        <p:txBody>
          <a:bodyPr anchor="b">
            <a:noAutofit/>
          </a:bodyPr>
          <a:lstStyle>
            <a:lvl1pPr marL="0" indent="0">
              <a:buNone/>
              <a:defRPr sz="2640" b="0">
                <a:solidFill>
                  <a:schemeClr val="tx1"/>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20" name="Picture Placeholder 2"/>
          <p:cNvSpPr>
            <a:spLocks noGrp="1" noChangeAspect="1"/>
          </p:cNvSpPr>
          <p:nvPr>
            <p:ph type="pic" idx="15"/>
          </p:nvPr>
        </p:nvSpPr>
        <p:spPr>
          <a:xfrm>
            <a:off x="585631" y="2648456"/>
            <a:ext cx="2411483" cy="17272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760"/>
            </a:lvl1pPr>
            <a:lvl2pPr marL="502920" indent="0">
              <a:buNone/>
              <a:defRPr sz="1760"/>
            </a:lvl2pPr>
            <a:lvl3pPr marL="1005840" indent="0">
              <a:buNone/>
              <a:defRPr sz="1760"/>
            </a:lvl3pPr>
            <a:lvl4pPr marL="1508760" indent="0">
              <a:buNone/>
              <a:defRPr sz="1760"/>
            </a:lvl4pPr>
            <a:lvl5pPr marL="2011680" indent="0">
              <a:buNone/>
              <a:defRPr sz="1760"/>
            </a:lvl5pPr>
            <a:lvl6pPr marL="2514600" indent="0">
              <a:buNone/>
              <a:defRPr sz="1760"/>
            </a:lvl6pPr>
            <a:lvl7pPr marL="3017520" indent="0">
              <a:buNone/>
              <a:defRPr sz="1760"/>
            </a:lvl7pPr>
            <a:lvl8pPr marL="3520440" indent="0">
              <a:buNone/>
              <a:defRPr sz="1760"/>
            </a:lvl8pPr>
            <a:lvl9pPr marL="4023360" indent="0">
              <a:buNone/>
              <a:defRPr sz="1760"/>
            </a:lvl9pPr>
          </a:lstStyle>
          <a:p>
            <a:r>
              <a:rPr lang="en-US" dirty="0"/>
              <a:t>Click icon to add picture</a:t>
            </a:r>
          </a:p>
        </p:txBody>
      </p:sp>
      <p:sp>
        <p:nvSpPr>
          <p:cNvPr id="21" name="Text Placeholder 3"/>
          <p:cNvSpPr>
            <a:spLocks noGrp="1"/>
          </p:cNvSpPr>
          <p:nvPr>
            <p:ph type="body" sz="half" idx="18"/>
          </p:nvPr>
        </p:nvSpPr>
        <p:spPr>
          <a:xfrm>
            <a:off x="585631" y="5523600"/>
            <a:ext cx="2411483" cy="1204078"/>
          </a:xfrm>
        </p:spPr>
        <p:txBody>
          <a:bodyPr anchor="t">
            <a:normAutofit/>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22" name="Text Placeholder 4"/>
          <p:cNvSpPr>
            <a:spLocks noGrp="1"/>
          </p:cNvSpPr>
          <p:nvPr>
            <p:ph type="body" sz="quarter" idx="3"/>
          </p:nvPr>
        </p:nvSpPr>
        <p:spPr>
          <a:xfrm>
            <a:off x="3157547" y="4870503"/>
            <a:ext cx="2436577" cy="653097"/>
          </a:xfrm>
        </p:spPr>
        <p:txBody>
          <a:bodyPr anchor="b">
            <a:noAutofit/>
          </a:bodyPr>
          <a:lstStyle>
            <a:lvl1pPr marL="0" indent="0">
              <a:buNone/>
              <a:defRPr sz="2640" b="0">
                <a:solidFill>
                  <a:schemeClr val="tx1"/>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23" name="Picture Placeholder 2"/>
          <p:cNvSpPr>
            <a:spLocks noGrp="1" noChangeAspect="1"/>
          </p:cNvSpPr>
          <p:nvPr>
            <p:ph type="pic" idx="21"/>
          </p:nvPr>
        </p:nvSpPr>
        <p:spPr>
          <a:xfrm>
            <a:off x="3157547" y="2648456"/>
            <a:ext cx="2436577" cy="17272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760"/>
            </a:lvl1pPr>
            <a:lvl2pPr marL="502920" indent="0">
              <a:buNone/>
              <a:defRPr sz="1760"/>
            </a:lvl2pPr>
            <a:lvl3pPr marL="1005840" indent="0">
              <a:buNone/>
              <a:defRPr sz="1760"/>
            </a:lvl3pPr>
            <a:lvl4pPr marL="1508760" indent="0">
              <a:buNone/>
              <a:defRPr sz="1760"/>
            </a:lvl4pPr>
            <a:lvl5pPr marL="2011680" indent="0">
              <a:buNone/>
              <a:defRPr sz="1760"/>
            </a:lvl5pPr>
            <a:lvl6pPr marL="2514600" indent="0">
              <a:buNone/>
              <a:defRPr sz="1760"/>
            </a:lvl6pPr>
            <a:lvl7pPr marL="3017520" indent="0">
              <a:buNone/>
              <a:defRPr sz="1760"/>
            </a:lvl7pPr>
            <a:lvl8pPr marL="3520440" indent="0">
              <a:buNone/>
              <a:defRPr sz="1760"/>
            </a:lvl8pPr>
            <a:lvl9pPr marL="4023360" indent="0">
              <a:buNone/>
              <a:defRPr sz="1760"/>
            </a:lvl9pPr>
          </a:lstStyle>
          <a:p>
            <a:r>
              <a:rPr lang="en-US" dirty="0"/>
              <a:t>Click icon to add picture</a:t>
            </a:r>
          </a:p>
        </p:txBody>
      </p:sp>
      <p:sp>
        <p:nvSpPr>
          <p:cNvPr id="24" name="Text Placeholder 3"/>
          <p:cNvSpPr>
            <a:spLocks noGrp="1"/>
          </p:cNvSpPr>
          <p:nvPr>
            <p:ph type="body" sz="half" idx="19"/>
          </p:nvPr>
        </p:nvSpPr>
        <p:spPr>
          <a:xfrm>
            <a:off x="3156432" y="5523599"/>
            <a:ext cx="2439804" cy="1204078"/>
          </a:xfrm>
        </p:spPr>
        <p:txBody>
          <a:bodyPr anchor="t">
            <a:normAutofit/>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25" name="Text Placeholder 4"/>
          <p:cNvSpPr>
            <a:spLocks noGrp="1"/>
          </p:cNvSpPr>
          <p:nvPr>
            <p:ph type="body" sz="quarter" idx="13"/>
          </p:nvPr>
        </p:nvSpPr>
        <p:spPr>
          <a:xfrm>
            <a:off x="5754132" y="4870503"/>
            <a:ext cx="2413766" cy="653097"/>
          </a:xfrm>
        </p:spPr>
        <p:txBody>
          <a:bodyPr anchor="b">
            <a:noAutofit/>
          </a:bodyPr>
          <a:lstStyle>
            <a:lvl1pPr marL="0" indent="0">
              <a:buNone/>
              <a:defRPr sz="2640" b="0">
                <a:solidFill>
                  <a:schemeClr val="tx1"/>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26" name="Picture Placeholder 2"/>
          <p:cNvSpPr>
            <a:spLocks noGrp="1" noChangeAspect="1"/>
          </p:cNvSpPr>
          <p:nvPr>
            <p:ph type="pic" idx="22"/>
          </p:nvPr>
        </p:nvSpPr>
        <p:spPr>
          <a:xfrm>
            <a:off x="5754130" y="2648456"/>
            <a:ext cx="2413766" cy="17272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760"/>
            </a:lvl1pPr>
            <a:lvl2pPr marL="502920" indent="0">
              <a:buNone/>
              <a:defRPr sz="1760"/>
            </a:lvl2pPr>
            <a:lvl3pPr marL="1005840" indent="0">
              <a:buNone/>
              <a:defRPr sz="1760"/>
            </a:lvl3pPr>
            <a:lvl4pPr marL="1508760" indent="0">
              <a:buNone/>
              <a:defRPr sz="1760"/>
            </a:lvl4pPr>
            <a:lvl5pPr marL="2011680" indent="0">
              <a:buNone/>
              <a:defRPr sz="1760"/>
            </a:lvl5pPr>
            <a:lvl6pPr marL="2514600" indent="0">
              <a:buNone/>
              <a:defRPr sz="1760"/>
            </a:lvl6pPr>
            <a:lvl7pPr marL="3017520" indent="0">
              <a:buNone/>
              <a:defRPr sz="1760"/>
            </a:lvl7pPr>
            <a:lvl8pPr marL="3520440" indent="0">
              <a:buNone/>
              <a:defRPr sz="1760"/>
            </a:lvl8pPr>
            <a:lvl9pPr marL="4023360" indent="0">
              <a:buNone/>
              <a:defRPr sz="1760"/>
            </a:lvl9pPr>
          </a:lstStyle>
          <a:p>
            <a:r>
              <a:rPr lang="en-US" dirty="0"/>
              <a:t>Click icon to add picture</a:t>
            </a:r>
          </a:p>
        </p:txBody>
      </p:sp>
      <p:sp>
        <p:nvSpPr>
          <p:cNvPr id="27" name="Text Placeholder 3"/>
          <p:cNvSpPr>
            <a:spLocks noGrp="1"/>
          </p:cNvSpPr>
          <p:nvPr>
            <p:ph type="body" sz="half" idx="20"/>
          </p:nvPr>
        </p:nvSpPr>
        <p:spPr>
          <a:xfrm>
            <a:off x="5754028" y="5523597"/>
            <a:ext cx="2416963" cy="1204078"/>
          </a:xfrm>
        </p:spPr>
        <p:txBody>
          <a:bodyPr anchor="t">
            <a:normAutofit/>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3" name="Date Placeholder 2"/>
          <p:cNvSpPr>
            <a:spLocks noGrp="1"/>
          </p:cNvSpPr>
          <p:nvPr>
            <p:ph type="dt" sz="half" idx="10"/>
          </p:nvPr>
        </p:nvSpPr>
        <p:spPr/>
        <p:txBody>
          <a:bodyPr/>
          <a:lstStyle/>
          <a:p>
            <a:fld id="{4AAD347D-5ACD-4C99-B74B-A9C85AD731AF}" type="datetimeFigureOut">
              <a:rPr lang="en-US" smtClean="0"/>
              <a:t>2/3/18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6899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1" y="690880"/>
            <a:ext cx="10078166" cy="1900640"/>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84803" y="853658"/>
            <a:ext cx="7586187" cy="1225063"/>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2CF008-0395-4C7E-AAA9-E8F496A861B2}" type="datetimeFigureOut">
              <a:rPr lang="en-US" smtClean="0"/>
              <a:t>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2C7BC5-EDEF-4401-BE55-5E13039B6803}" type="slidenum">
              <a:rPr lang="en-US" smtClean="0"/>
              <a:t>‹#›</a:t>
            </a:fld>
            <a:endParaRPr lang="en-US" dirty="0"/>
          </a:p>
        </p:txBody>
      </p:sp>
    </p:spTree>
    <p:extLst>
      <p:ext uri="{BB962C8B-B14F-4D97-AF65-F5344CB8AC3E}">
        <p14:creationId xmlns:p14="http://schemas.microsoft.com/office/powerpoint/2010/main" val="4030112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918460" y="3136272"/>
            <a:ext cx="7777562" cy="150501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8211278" y="690877"/>
            <a:ext cx="1176562" cy="505686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1266" y="690878"/>
            <a:ext cx="7233995" cy="60368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32058" y="6727680"/>
            <a:ext cx="2263140" cy="413808"/>
          </a:xfrm>
        </p:spPr>
        <p:txBody>
          <a:bodyPr/>
          <a:lstStyle/>
          <a:p>
            <a:fld id="{162CF008-0395-4C7E-AAA9-E8F496A861B2}" type="datetimeFigureOut">
              <a:rPr lang="en-US" smtClean="0"/>
              <a:t>2/3/18</a:t>
            </a:fld>
            <a:endParaRPr lang="en-US" dirty="0"/>
          </a:p>
        </p:txBody>
      </p:sp>
      <p:sp>
        <p:nvSpPr>
          <p:cNvPr id="5" name="Footer Placeholder 4"/>
          <p:cNvSpPr>
            <a:spLocks noGrp="1"/>
          </p:cNvSpPr>
          <p:nvPr>
            <p:ph type="ftr" sz="quarter" idx="11"/>
          </p:nvPr>
        </p:nvSpPr>
        <p:spPr>
          <a:xfrm>
            <a:off x="561266" y="6727682"/>
            <a:ext cx="4970855" cy="413808"/>
          </a:xfrm>
        </p:spPr>
        <p:txBody>
          <a:bodyPr/>
          <a:lstStyle/>
          <a:p>
            <a:endParaRPr lang="en-US" dirty="0"/>
          </a:p>
        </p:txBody>
      </p:sp>
      <p:sp>
        <p:nvSpPr>
          <p:cNvPr id="6" name="Slide Number Placeholder 5"/>
          <p:cNvSpPr>
            <a:spLocks noGrp="1"/>
          </p:cNvSpPr>
          <p:nvPr>
            <p:ph type="sldNum" sz="quarter" idx="12"/>
          </p:nvPr>
        </p:nvSpPr>
        <p:spPr>
          <a:xfrm>
            <a:off x="8174267" y="6156833"/>
            <a:ext cx="1264600" cy="1442847"/>
          </a:xfrm>
        </p:spPr>
        <p:txBody>
          <a:bodyPr anchor="t"/>
          <a:lstStyle>
            <a:lvl1pPr algn="ctr">
              <a:defRPr/>
            </a:lvl1pPr>
          </a:lstStyle>
          <a:p>
            <a:fld id="{A22C7BC5-EDEF-4401-BE55-5E13039B6803}" type="slidenum">
              <a:rPr lang="en-US" smtClean="0"/>
              <a:t>‹#›</a:t>
            </a:fld>
            <a:endParaRPr lang="en-US" dirty="0"/>
          </a:p>
        </p:txBody>
      </p:sp>
    </p:spTree>
    <p:extLst>
      <p:ext uri="{BB962C8B-B14F-4D97-AF65-F5344CB8AC3E}">
        <p14:creationId xmlns:p14="http://schemas.microsoft.com/office/powerpoint/2010/main" val="3557052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1" y="690880"/>
            <a:ext cx="10078166" cy="1900640"/>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A22C7BC5-EDEF-4401-BE55-5E13039B6803}" type="slidenum">
              <a:rPr lang="en-US" smtClean="0"/>
              <a:t>‹#›</a:t>
            </a:fld>
            <a:endParaRPr lang="en-US" dirty="0"/>
          </a:p>
        </p:txBody>
      </p:sp>
    </p:spTree>
    <p:extLst>
      <p:ext uri="{BB962C8B-B14F-4D97-AF65-F5344CB8AC3E}">
        <p14:creationId xmlns:p14="http://schemas.microsoft.com/office/powerpoint/2010/main" val="2231116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1" y="3092223"/>
            <a:ext cx="10078166" cy="1900640"/>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84803" y="3252548"/>
            <a:ext cx="7578065" cy="1236226"/>
          </a:xfrm>
        </p:spPr>
        <p:txBody>
          <a:bodyPr anchor="ctr">
            <a:normAutofit/>
          </a:bodyPr>
          <a:lstStyle>
            <a:lvl1pPr algn="r">
              <a:defRPr sz="3960"/>
            </a:lvl1pPr>
          </a:lstStyle>
          <a:p>
            <a:r>
              <a:rPr lang="en-US"/>
              <a:t>Click to edit Master title style</a:t>
            </a:r>
            <a:endParaRPr lang="en-US" dirty="0"/>
          </a:p>
        </p:txBody>
      </p:sp>
      <p:sp>
        <p:nvSpPr>
          <p:cNvPr id="3" name="Text Placeholder 2"/>
          <p:cNvSpPr>
            <a:spLocks noGrp="1"/>
          </p:cNvSpPr>
          <p:nvPr>
            <p:ph type="body" idx="1"/>
          </p:nvPr>
        </p:nvSpPr>
        <p:spPr>
          <a:xfrm>
            <a:off x="584803" y="4796462"/>
            <a:ext cx="7578065" cy="1931219"/>
          </a:xfrm>
        </p:spPr>
        <p:txBody>
          <a:bodyPr>
            <a:normAutofit/>
          </a:bodyPr>
          <a:lstStyle>
            <a:lvl1pPr marL="0" indent="0" algn="r">
              <a:buNone/>
              <a:defRPr sz="2200">
                <a:solidFill>
                  <a:schemeClr val="tx1">
                    <a:tint val="75000"/>
                  </a:schemeClr>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902391" y="6727680"/>
            <a:ext cx="2263140" cy="413808"/>
          </a:xfrm>
        </p:spPr>
        <p:txBody>
          <a:bodyPr/>
          <a:lstStyle/>
          <a:p>
            <a:fld id="{162CF008-0395-4C7E-AAA9-E8F496A861B2}" type="datetimeFigureOut">
              <a:rPr lang="en-US" smtClean="0"/>
              <a:t>2/3/18</a:t>
            </a:fld>
            <a:endParaRPr lang="en-US" dirty="0"/>
          </a:p>
        </p:txBody>
      </p:sp>
      <p:sp>
        <p:nvSpPr>
          <p:cNvPr id="5" name="Footer Placeholder 4"/>
          <p:cNvSpPr>
            <a:spLocks noGrp="1"/>
          </p:cNvSpPr>
          <p:nvPr>
            <p:ph type="ftr" sz="quarter" idx="11"/>
          </p:nvPr>
        </p:nvSpPr>
        <p:spPr>
          <a:xfrm>
            <a:off x="586741" y="6727682"/>
            <a:ext cx="5318140" cy="413808"/>
          </a:xfrm>
        </p:spPr>
        <p:txBody>
          <a:bodyPr/>
          <a:lstStyle/>
          <a:p>
            <a:endParaRPr lang="en-US" dirty="0"/>
          </a:p>
        </p:txBody>
      </p:sp>
      <p:sp>
        <p:nvSpPr>
          <p:cNvPr id="6" name="Slide Number Placeholder 5"/>
          <p:cNvSpPr>
            <a:spLocks noGrp="1"/>
          </p:cNvSpPr>
          <p:nvPr>
            <p:ph type="sldNum" sz="quarter" idx="12"/>
          </p:nvPr>
        </p:nvSpPr>
        <p:spPr>
          <a:xfrm>
            <a:off x="8642082" y="3252549"/>
            <a:ext cx="1264820" cy="1236228"/>
          </a:xfrm>
        </p:spPr>
        <p:txBody>
          <a:bodyPr/>
          <a:lstStyle/>
          <a:p>
            <a:fld id="{A22C7BC5-EDEF-4401-BE55-5E13039B6803}" type="slidenum">
              <a:rPr lang="en-US" smtClean="0"/>
              <a:t>‹#›</a:t>
            </a:fld>
            <a:endParaRPr lang="en-US" dirty="0"/>
          </a:p>
        </p:txBody>
      </p:sp>
    </p:spTree>
    <p:extLst>
      <p:ext uri="{BB962C8B-B14F-4D97-AF65-F5344CB8AC3E}">
        <p14:creationId xmlns:p14="http://schemas.microsoft.com/office/powerpoint/2010/main" val="119132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1" y="690880"/>
            <a:ext cx="10078166" cy="1900640"/>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86740" y="853658"/>
            <a:ext cx="7576129" cy="12250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6741" y="2648456"/>
            <a:ext cx="3693689" cy="4079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67241" y="2648456"/>
            <a:ext cx="3695627" cy="4079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2CF008-0395-4C7E-AAA9-E8F496A861B2}" type="datetimeFigureOut">
              <a:rPr lang="en-US" smtClean="0"/>
              <a:t>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2C7BC5-EDEF-4401-BE55-5E13039B6803}" type="slidenum">
              <a:rPr lang="en-US" smtClean="0"/>
              <a:t>‹#›</a:t>
            </a:fld>
            <a:endParaRPr lang="en-US" dirty="0"/>
          </a:p>
        </p:txBody>
      </p:sp>
    </p:spTree>
    <p:extLst>
      <p:ext uri="{BB962C8B-B14F-4D97-AF65-F5344CB8AC3E}">
        <p14:creationId xmlns:p14="http://schemas.microsoft.com/office/powerpoint/2010/main" val="980755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1" y="690880"/>
            <a:ext cx="10078166" cy="1900640"/>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2CF008-0395-4C7E-AAA9-E8F496A861B2}" type="datetimeFigureOut">
              <a:rPr lang="en-US" smtClean="0"/>
              <a:t>2/3/18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22C7BC5-EDEF-4401-BE55-5E13039B6803}" type="slidenum">
              <a:rPr lang="en-US" smtClean="0"/>
              <a:t>‹#›</a:t>
            </a:fld>
            <a:endParaRPr lang="en-US" dirty="0"/>
          </a:p>
        </p:txBody>
      </p:sp>
    </p:spTree>
    <p:extLst>
      <p:ext uri="{BB962C8B-B14F-4D97-AF65-F5344CB8AC3E}">
        <p14:creationId xmlns:p14="http://schemas.microsoft.com/office/powerpoint/2010/main" val="197649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1" y="690880"/>
            <a:ext cx="10078166" cy="1900640"/>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84803" y="853657"/>
            <a:ext cx="7586187" cy="1225065"/>
          </a:xfrm>
        </p:spPr>
        <p:txBody>
          <a:bodyPr anchor="ctr">
            <a:normAutofit/>
          </a:bodyPr>
          <a:lstStyle>
            <a:lvl1pPr>
              <a:defRPr sz="3960"/>
            </a:lvl1pPr>
          </a:lstStyle>
          <a:p>
            <a:r>
              <a:rPr lang="en-US"/>
              <a:t>Click to edit Master title style</a:t>
            </a:r>
            <a:endParaRPr lang="en-US" dirty="0"/>
          </a:p>
        </p:txBody>
      </p:sp>
      <p:sp>
        <p:nvSpPr>
          <p:cNvPr id="3" name="Content Placeholder 2"/>
          <p:cNvSpPr>
            <a:spLocks noGrp="1"/>
          </p:cNvSpPr>
          <p:nvPr>
            <p:ph idx="1"/>
          </p:nvPr>
        </p:nvSpPr>
        <p:spPr>
          <a:xfrm>
            <a:off x="3865823" y="2648458"/>
            <a:ext cx="4305167" cy="40792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6741" y="2648457"/>
            <a:ext cx="3075864" cy="4079226"/>
          </a:xfrm>
        </p:spPr>
        <p:txBody>
          <a:bodyPr anchor="ct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162CF008-0395-4C7E-AAA9-E8F496A861B2}" type="datetimeFigureOut">
              <a:rPr lang="en-US" smtClean="0"/>
              <a:t>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2C7BC5-EDEF-4401-BE55-5E13039B6803}" type="slidenum">
              <a:rPr lang="en-US" smtClean="0"/>
              <a:t>‹#›</a:t>
            </a:fld>
            <a:endParaRPr lang="en-US" dirty="0"/>
          </a:p>
        </p:txBody>
      </p:sp>
    </p:spTree>
    <p:extLst>
      <p:ext uri="{BB962C8B-B14F-4D97-AF65-F5344CB8AC3E}">
        <p14:creationId xmlns:p14="http://schemas.microsoft.com/office/powerpoint/2010/main" val="885924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1" y="5181600"/>
            <a:ext cx="10078166" cy="1900640"/>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86743" y="5339832"/>
            <a:ext cx="7584247" cy="617080"/>
          </a:xfrm>
        </p:spPr>
        <p:txBody>
          <a:bodyPr anchor="b">
            <a:normAutofit/>
          </a:bodyPr>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4803" y="690878"/>
            <a:ext cx="7586187" cy="4068185"/>
          </a:xfrm>
          <a:noFill/>
          <a:ln>
            <a:noFill/>
          </a:ln>
          <a:effectLst>
            <a:outerShdw blurRad="76200" dist="63500" dir="5040000" algn="tl" rotWithShape="0">
              <a:srgbClr val="000000">
                <a:alpha val="41000"/>
              </a:srgbClr>
            </a:outerShdw>
          </a:effectLst>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dirty="0"/>
              <a:t>Click icon to add picture</a:t>
            </a:r>
          </a:p>
        </p:txBody>
      </p:sp>
      <p:sp>
        <p:nvSpPr>
          <p:cNvPr id="4" name="Text Placeholder 3"/>
          <p:cNvSpPr>
            <a:spLocks noGrp="1"/>
          </p:cNvSpPr>
          <p:nvPr>
            <p:ph type="body" sz="half" idx="2"/>
          </p:nvPr>
        </p:nvSpPr>
        <p:spPr>
          <a:xfrm>
            <a:off x="586741" y="5956911"/>
            <a:ext cx="7584249" cy="620862"/>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42082" y="5339485"/>
            <a:ext cx="1264820" cy="1236228"/>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41327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1" y="5181600"/>
            <a:ext cx="10078166" cy="1900640"/>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76681" y="690877"/>
            <a:ext cx="7586187" cy="4071783"/>
          </a:xfrm>
        </p:spPr>
        <p:txBody>
          <a:bodyPr anchor="ctr"/>
          <a:lstStyle>
            <a:lvl1pPr>
              <a:defRPr sz="3520"/>
            </a:lvl1pPr>
          </a:lstStyle>
          <a:p>
            <a:r>
              <a:rPr lang="en-US"/>
              <a:t>Click to edit Master title style</a:t>
            </a:r>
            <a:endParaRPr lang="en-US" dirty="0"/>
          </a:p>
        </p:txBody>
      </p:sp>
      <p:sp>
        <p:nvSpPr>
          <p:cNvPr id="4" name="Text Placeholder 3"/>
          <p:cNvSpPr>
            <a:spLocks noGrp="1"/>
          </p:cNvSpPr>
          <p:nvPr>
            <p:ph type="body" sz="half" idx="2"/>
          </p:nvPr>
        </p:nvSpPr>
        <p:spPr>
          <a:xfrm>
            <a:off x="584802" y="5338385"/>
            <a:ext cx="7578066" cy="1248666"/>
          </a:xfrm>
        </p:spPr>
        <p:txBody>
          <a:bodyPr anchor="ct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42082" y="5339832"/>
            <a:ext cx="1264820" cy="1236228"/>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65574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1" y="5181600"/>
            <a:ext cx="10078166" cy="1900640"/>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44714" y="699248"/>
            <a:ext cx="7067662" cy="3440869"/>
          </a:xfrm>
        </p:spPr>
        <p:txBody>
          <a:bodyPr anchor="ctr"/>
          <a:lstStyle>
            <a:lvl1pPr>
              <a:defRPr sz="3520"/>
            </a:lvl1pPr>
          </a:lstStyle>
          <a:p>
            <a:r>
              <a:rPr lang="en-US"/>
              <a:t>Click to edit Master title style</a:t>
            </a:r>
            <a:endParaRPr lang="en-US" dirty="0"/>
          </a:p>
        </p:txBody>
      </p:sp>
      <p:sp>
        <p:nvSpPr>
          <p:cNvPr id="12" name="Text Placeholder 3"/>
          <p:cNvSpPr>
            <a:spLocks noGrp="1"/>
          </p:cNvSpPr>
          <p:nvPr>
            <p:ph type="body" sz="half" idx="13"/>
          </p:nvPr>
        </p:nvSpPr>
        <p:spPr>
          <a:xfrm>
            <a:off x="1088382" y="4148865"/>
            <a:ext cx="6586504" cy="622164"/>
          </a:xfrm>
        </p:spPr>
        <p:txBody>
          <a:bodyPr anchor="t">
            <a:normAutofit/>
          </a:bodyPr>
          <a:lstStyle>
            <a:lvl1pPr marL="0" indent="0">
              <a:buNone/>
              <a:defRPr sz="154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4" name="Text Placeholder 3"/>
          <p:cNvSpPr>
            <a:spLocks noGrp="1"/>
          </p:cNvSpPr>
          <p:nvPr>
            <p:ph type="body" sz="half" idx="2"/>
          </p:nvPr>
        </p:nvSpPr>
        <p:spPr>
          <a:xfrm>
            <a:off x="584802" y="5338385"/>
            <a:ext cx="7594311" cy="1248666"/>
          </a:xfrm>
        </p:spPr>
        <p:txBody>
          <a:bodyPr anchor="ctr">
            <a:normAutofit/>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42082" y="5337916"/>
            <a:ext cx="1264820" cy="1236228"/>
          </a:xfrm>
        </p:spPr>
        <p:txBody>
          <a:bodyPr/>
          <a:lstStyle/>
          <a:p>
            <a:fld id="{D57F1E4F-1CFF-5643-939E-02111984F565}" type="slidenum">
              <a:rPr lang="en-US" smtClean="0"/>
              <a:t>‹#›</a:t>
            </a:fld>
            <a:endParaRPr lang="en-US" dirty="0"/>
          </a:p>
        </p:txBody>
      </p:sp>
      <p:sp>
        <p:nvSpPr>
          <p:cNvPr id="27" name="TextBox 26"/>
          <p:cNvSpPr txBox="1"/>
          <p:nvPr/>
        </p:nvSpPr>
        <p:spPr>
          <a:xfrm>
            <a:off x="298025" y="847865"/>
            <a:ext cx="586740" cy="662746"/>
          </a:xfrm>
          <a:prstGeom prst="rect">
            <a:avLst/>
          </a:prstGeom>
        </p:spPr>
        <p:txBody>
          <a:bodyPr vert="horz" lIns="100584" tIns="50292" rIns="100584" bIns="5029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920" dirty="0">
                <a:solidFill>
                  <a:schemeClr val="tx1"/>
                </a:solidFill>
                <a:effectLst/>
              </a:rPr>
              <a:t>“</a:t>
            </a:r>
          </a:p>
        </p:txBody>
      </p:sp>
      <p:sp>
        <p:nvSpPr>
          <p:cNvPr id="28" name="TextBox 27"/>
          <p:cNvSpPr txBox="1"/>
          <p:nvPr/>
        </p:nvSpPr>
        <p:spPr>
          <a:xfrm>
            <a:off x="7663910" y="3398383"/>
            <a:ext cx="502920" cy="662747"/>
          </a:xfrm>
          <a:prstGeom prst="rect">
            <a:avLst/>
          </a:prstGeom>
        </p:spPr>
        <p:txBody>
          <a:bodyPr vert="horz" lIns="100584" tIns="50292" rIns="100584" bIns="5029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20" dirty="0">
                <a:solidFill>
                  <a:schemeClr val="tx1"/>
                </a:solidFill>
                <a:effectLst/>
              </a:rPr>
              <a:t>”</a:t>
            </a:r>
          </a:p>
        </p:txBody>
      </p:sp>
    </p:spTree>
    <p:extLst>
      <p:ext uri="{BB962C8B-B14F-4D97-AF65-F5344CB8AC3E}">
        <p14:creationId xmlns:p14="http://schemas.microsoft.com/office/powerpoint/2010/main" val="13801162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6">
            <a:alphaModFix amt="10000"/>
            <a:extLst>
              <a:ext uri="{28A0092B-C50C-407E-A947-70E740481C1C}">
                <a14:useLocalDpi xmlns:a14="http://schemas.microsoft.com/office/drawing/2010/main" val="0"/>
              </a:ext>
            </a:extLst>
          </a:blip>
          <a:srcRect/>
          <a:stretch>
            <a:fillRect/>
          </a:stretch>
        </p:blipFill>
        <p:spPr bwMode="auto">
          <a:xfrm>
            <a:off x="0" y="1"/>
            <a:ext cx="10058400" cy="7772400"/>
          </a:xfrm>
          <a:prstGeom prst="rect">
            <a:avLst/>
          </a:prstGeom>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84803" y="853658"/>
            <a:ext cx="7586187" cy="12250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86741" y="2648456"/>
            <a:ext cx="7576128" cy="40792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04669" y="6727680"/>
            <a:ext cx="2263140" cy="413808"/>
          </a:xfrm>
          <a:prstGeom prst="rect">
            <a:avLst/>
          </a:prstGeom>
        </p:spPr>
        <p:txBody>
          <a:bodyPr vert="horz" lIns="91440" tIns="45720" rIns="91440" bIns="45720" rtlCol="0" anchor="ctr"/>
          <a:lstStyle>
            <a:lvl1pPr algn="r">
              <a:defRPr sz="1155">
                <a:solidFill>
                  <a:schemeClr val="tx1">
                    <a:tint val="75000"/>
                  </a:schemeClr>
                </a:solidFill>
              </a:defRPr>
            </a:lvl1pPr>
          </a:lstStyle>
          <a:p>
            <a:fld id="{4AAD347D-5ACD-4C99-B74B-A9C85AD731AF}" type="datetimeFigureOut">
              <a:rPr lang="en-US" smtClean="0"/>
              <a:t>2/3/18</a:t>
            </a:fld>
            <a:endParaRPr lang="en-US" dirty="0"/>
          </a:p>
        </p:txBody>
      </p:sp>
      <p:sp>
        <p:nvSpPr>
          <p:cNvPr id="5" name="Footer Placeholder 4"/>
          <p:cNvSpPr>
            <a:spLocks noGrp="1"/>
          </p:cNvSpPr>
          <p:nvPr>
            <p:ph type="ftr" sz="quarter" idx="3"/>
          </p:nvPr>
        </p:nvSpPr>
        <p:spPr>
          <a:xfrm>
            <a:off x="586741" y="6727682"/>
            <a:ext cx="5318140" cy="413808"/>
          </a:xfrm>
          <a:prstGeom prst="rect">
            <a:avLst/>
          </a:prstGeom>
        </p:spPr>
        <p:txBody>
          <a:bodyPr vert="horz" lIns="91440" tIns="45720" rIns="91440" bIns="45720" rtlCol="0" anchor="ctr"/>
          <a:lstStyle>
            <a:lvl1pPr algn="l">
              <a:defRPr sz="115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33460" y="853659"/>
            <a:ext cx="1273441" cy="1236228"/>
          </a:xfrm>
          <a:prstGeom prst="rect">
            <a:avLst/>
          </a:prstGeom>
        </p:spPr>
        <p:txBody>
          <a:bodyPr vert="horz" lIns="91440" tIns="45720" rIns="91440" bIns="45720" rtlCol="0" anchor="ctr"/>
          <a:lstStyle>
            <a:lvl1pPr algn="l">
              <a:defRPr sz="3960">
                <a:solidFill>
                  <a:schemeClr val="tx1">
                    <a:tint val="75000"/>
                  </a:schemeClr>
                </a:solidFill>
              </a:defRPr>
            </a:lvl1pPr>
          </a:lstStyle>
          <a:p>
            <a:fld id="{D57F1E4F-1CFF-5643-939E-02111984F565}" type="slidenum">
              <a:rPr lang="en-US" smtClean="0"/>
              <a:t>‹#›</a:t>
            </a:fld>
            <a:endParaRPr lang="en-US" dirty="0"/>
          </a:p>
        </p:txBody>
      </p:sp>
      <p:sp>
        <p:nvSpPr>
          <p:cNvPr id="8" name="Freeform 176"/>
          <p:cNvSpPr>
            <a:spLocks/>
          </p:cNvSpPr>
          <p:nvPr userDrawn="1"/>
        </p:nvSpPr>
        <p:spPr bwMode="auto">
          <a:xfrm>
            <a:off x="-1587" y="6059525"/>
            <a:ext cx="3687763" cy="1717675"/>
          </a:xfrm>
          <a:custGeom>
            <a:avLst/>
            <a:gdLst>
              <a:gd name="T0" fmla="*/ 0 w 1162"/>
              <a:gd name="T1" fmla="*/ 0 h 541"/>
              <a:gd name="T2" fmla="*/ 0 w 1162"/>
              <a:gd name="T3" fmla="*/ 2 h 541"/>
              <a:gd name="T4" fmla="*/ 0 w 1162"/>
              <a:gd name="T5" fmla="*/ 13 h 541"/>
              <a:gd name="T6" fmla="*/ 0 w 1162"/>
              <a:gd name="T7" fmla="*/ 18 h 541"/>
              <a:gd name="T8" fmla="*/ 0 w 1162"/>
              <a:gd name="T9" fmla="*/ 35 h 541"/>
              <a:gd name="T10" fmla="*/ 0 w 1162"/>
              <a:gd name="T11" fmla="*/ 39 h 541"/>
              <a:gd name="T12" fmla="*/ 0 w 1162"/>
              <a:gd name="T13" fmla="*/ 61 h 541"/>
              <a:gd name="T14" fmla="*/ 0 w 1162"/>
              <a:gd name="T15" fmla="*/ 64 h 541"/>
              <a:gd name="T16" fmla="*/ 0 w 1162"/>
              <a:gd name="T17" fmla="*/ 85 h 541"/>
              <a:gd name="T18" fmla="*/ 0 w 1162"/>
              <a:gd name="T19" fmla="*/ 88 h 541"/>
              <a:gd name="T20" fmla="*/ 0 w 1162"/>
              <a:gd name="T21" fmla="*/ 114 h 541"/>
              <a:gd name="T22" fmla="*/ 0 w 1162"/>
              <a:gd name="T23" fmla="*/ 115 h 541"/>
              <a:gd name="T24" fmla="*/ 0 w 1162"/>
              <a:gd name="T25" fmla="*/ 147 h 541"/>
              <a:gd name="T26" fmla="*/ 0 w 1162"/>
              <a:gd name="T27" fmla="*/ 148 h 541"/>
              <a:gd name="T28" fmla="*/ 0 w 1162"/>
              <a:gd name="T29" fmla="*/ 541 h 541"/>
              <a:gd name="T30" fmla="*/ 1162 w 1162"/>
              <a:gd name="T31" fmla="*/ 541 h 541"/>
              <a:gd name="T32" fmla="*/ 0 w 1162"/>
              <a:gd name="T33"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41">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13500000" scaled="1"/>
          </a:gradFill>
          <a:ln>
            <a:noFill/>
          </a:ln>
        </p:spPr>
        <p:txBody>
          <a:bodyPr vert="horz" wrap="square" lIns="91440" tIns="45720" rIns="91440" bIns="45720" numCol="1" anchor="t" anchorCtr="0" compatLnSpc="1">
            <a:prstTxWarp prst="textNoShape">
              <a:avLst/>
            </a:prstTxWarp>
          </a:bodyPr>
          <a:lstStyle/>
          <a:p>
            <a:endParaRPr dirty="0"/>
          </a:p>
        </p:txBody>
      </p:sp>
      <p:sp>
        <p:nvSpPr>
          <p:cNvPr id="9" name="Freeform 177"/>
          <p:cNvSpPr>
            <a:spLocks/>
          </p:cNvSpPr>
          <p:nvPr userDrawn="1"/>
        </p:nvSpPr>
        <p:spPr bwMode="auto">
          <a:xfrm>
            <a:off x="5924550" y="5869155"/>
            <a:ext cx="4132263" cy="1616075"/>
          </a:xfrm>
          <a:custGeom>
            <a:avLst/>
            <a:gdLst>
              <a:gd name="T0" fmla="*/ 1302 w 1302"/>
              <a:gd name="T1" fmla="*/ 502 h 509"/>
              <a:gd name="T2" fmla="*/ 1302 w 1302"/>
              <a:gd name="T3" fmla="*/ 0 h 509"/>
              <a:gd name="T4" fmla="*/ 0 w 1302"/>
              <a:gd name="T5" fmla="*/ 509 h 509"/>
              <a:gd name="T6" fmla="*/ 1299 w 1302"/>
              <a:gd name="T7" fmla="*/ 509 h 509"/>
              <a:gd name="T8" fmla="*/ 1302 w 1302"/>
              <a:gd name="T9" fmla="*/ 502 h 509"/>
            </a:gdLst>
            <a:ahLst/>
            <a:cxnLst>
              <a:cxn ang="0">
                <a:pos x="T0" y="T1"/>
              </a:cxn>
              <a:cxn ang="0">
                <a:pos x="T2" y="T3"/>
              </a:cxn>
              <a:cxn ang="0">
                <a:pos x="T4" y="T5"/>
              </a:cxn>
              <a:cxn ang="0">
                <a:pos x="T6" y="T7"/>
              </a:cxn>
              <a:cxn ang="0">
                <a:pos x="T8" y="T9"/>
              </a:cxn>
            </a:cxnLst>
            <a:rect l="0" t="0" r="r" b="b"/>
            <a:pathLst>
              <a:path w="1302" h="509">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0" scaled="0"/>
          </a:gradFill>
          <a:ln>
            <a:noFill/>
          </a:ln>
        </p:spPr>
        <p:txBody>
          <a:bodyPr vert="horz" wrap="square" lIns="91440" tIns="45720" rIns="91440" bIns="45720" numCol="1" anchor="t" anchorCtr="0" compatLnSpc="1">
            <a:prstTxWarp prst="textNoShape">
              <a:avLst/>
            </a:prstTxWarp>
          </a:bodyPr>
          <a:lstStyle/>
          <a:p>
            <a:endParaRPr dirty="0"/>
          </a:p>
        </p:txBody>
      </p:sp>
      <p:grpSp>
        <p:nvGrpSpPr>
          <p:cNvPr id="10" name="Group 9"/>
          <p:cNvGrpSpPr/>
          <p:nvPr userDrawn="1"/>
        </p:nvGrpSpPr>
        <p:grpSpPr>
          <a:xfrm>
            <a:off x="0" y="4289592"/>
            <a:ext cx="10056815" cy="3976688"/>
            <a:chOff x="6350" y="3359150"/>
            <a:chExt cx="12185650" cy="3976688"/>
          </a:xfrm>
          <a:solidFill>
            <a:schemeClr val="bg2">
              <a:lumMod val="75000"/>
            </a:schemeClr>
          </a:solidFill>
        </p:grpSpPr>
        <p:sp>
          <p:nvSpPr>
            <p:cNvPr id="11" name="Freeform 207"/>
            <p:cNvSpPr>
              <a:spLocks/>
            </p:cNvSpPr>
            <p:nvPr/>
          </p:nvSpPr>
          <p:spPr bwMode="auto">
            <a:xfrm>
              <a:off x="3675063" y="6808788"/>
              <a:ext cx="238125" cy="50800"/>
            </a:xfrm>
            <a:custGeom>
              <a:avLst/>
              <a:gdLst>
                <a:gd name="T0" fmla="*/ 0 w 75"/>
                <a:gd name="T1" fmla="*/ 0 h 16"/>
                <a:gd name="T2" fmla="*/ 48 w 75"/>
                <a:gd name="T3" fmla="*/ 16 h 16"/>
                <a:gd name="T4" fmla="*/ 75 w 75"/>
                <a:gd name="T5" fmla="*/ 16 h 16"/>
                <a:gd name="T6" fmla="*/ 0 w 75"/>
                <a:gd name="T7" fmla="*/ 0 h 16"/>
              </a:gdLst>
              <a:ahLst/>
              <a:cxnLst>
                <a:cxn ang="0">
                  <a:pos x="T0" y="T1"/>
                </a:cxn>
                <a:cxn ang="0">
                  <a:pos x="T2" y="T3"/>
                </a:cxn>
                <a:cxn ang="0">
                  <a:pos x="T4" y="T5"/>
                </a:cxn>
                <a:cxn ang="0">
                  <a:pos x="T6" y="T7"/>
                </a:cxn>
              </a:cxnLst>
              <a:rect l="0" t="0" r="r" b="b"/>
              <a:pathLst>
                <a:path w="75" h="16">
                  <a:moveTo>
                    <a:pt x="0" y="0"/>
                  </a:moveTo>
                  <a:cubicBezTo>
                    <a:pt x="48" y="16"/>
                    <a:pt x="48" y="16"/>
                    <a:pt x="48" y="16"/>
                  </a:cubicBezTo>
                  <a:cubicBezTo>
                    <a:pt x="75" y="16"/>
                    <a:pt x="75" y="16"/>
                    <a:pt x="75" y="16"/>
                  </a:cubicBezTo>
                  <a:cubicBezTo>
                    <a:pt x="49" y="11"/>
                    <a:pt x="2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 name="Freeform 330"/>
            <p:cNvSpPr>
              <a:spLocks/>
            </p:cNvSpPr>
            <p:nvPr userDrawn="1"/>
          </p:nvSpPr>
          <p:spPr bwMode="auto">
            <a:xfrm>
              <a:off x="6350" y="3359150"/>
              <a:ext cx="12185650" cy="3976688"/>
            </a:xfrm>
            <a:custGeom>
              <a:avLst/>
              <a:gdLst>
                <a:gd name="T0" fmla="*/ 2998 w 3839"/>
                <a:gd name="T1" fmla="*/ 458 h 1252"/>
                <a:gd name="T2" fmla="*/ 3839 w 3839"/>
                <a:gd name="T3" fmla="*/ 0 h 1252"/>
                <a:gd name="T4" fmla="*/ 606 w 3839"/>
                <a:gd name="T5" fmla="*/ 825 h 1252"/>
                <a:gd name="T6" fmla="*/ 491 w 3839"/>
                <a:gd name="T7" fmla="*/ 789 h 1252"/>
                <a:gd name="T8" fmla="*/ 321 w 3839"/>
                <a:gd name="T9" fmla="*/ 707 h 1252"/>
                <a:gd name="T10" fmla="*/ 274 w 3839"/>
                <a:gd name="T11" fmla="*/ 679 h 1252"/>
                <a:gd name="T12" fmla="*/ 0 w 3839"/>
                <a:gd name="T13" fmla="*/ 490 h 1252"/>
                <a:gd name="T14" fmla="*/ 38 w 3839"/>
                <a:gd name="T15" fmla="*/ 544 h 1252"/>
                <a:gd name="T16" fmla="*/ 0 w 3839"/>
                <a:gd name="T17" fmla="*/ 531 h 1252"/>
                <a:gd name="T18" fmla="*/ 0 w 3839"/>
                <a:gd name="T19" fmla="*/ 536 h 1252"/>
                <a:gd name="T20" fmla="*/ 144 w 3839"/>
                <a:gd name="T21" fmla="*/ 622 h 1252"/>
                <a:gd name="T22" fmla="*/ 0 w 3839"/>
                <a:gd name="T23" fmla="*/ 562 h 1252"/>
                <a:gd name="T24" fmla="*/ 0 w 3839"/>
                <a:gd name="T25" fmla="*/ 573 h 1252"/>
                <a:gd name="T26" fmla="*/ 300 w 3839"/>
                <a:gd name="T27" fmla="*/ 709 h 1252"/>
                <a:gd name="T28" fmla="*/ 0 w 3839"/>
                <a:gd name="T29" fmla="*/ 595 h 1252"/>
                <a:gd name="T30" fmla="*/ 325 w 3839"/>
                <a:gd name="T31" fmla="*/ 725 h 1252"/>
                <a:gd name="T32" fmla="*/ 339 w 3839"/>
                <a:gd name="T33" fmla="*/ 734 h 1252"/>
                <a:gd name="T34" fmla="*/ 0 w 3839"/>
                <a:gd name="T35" fmla="*/ 621 h 1252"/>
                <a:gd name="T36" fmla="*/ 338 w 3839"/>
                <a:gd name="T37" fmla="*/ 736 h 1252"/>
                <a:gd name="T38" fmla="*/ 366 w 3839"/>
                <a:gd name="T39" fmla="*/ 751 h 1252"/>
                <a:gd name="T40" fmla="*/ 0 w 3839"/>
                <a:gd name="T41" fmla="*/ 648 h 1252"/>
                <a:gd name="T42" fmla="*/ 378 w 3839"/>
                <a:gd name="T43" fmla="*/ 758 h 1252"/>
                <a:gd name="T44" fmla="*/ 106 w 3839"/>
                <a:gd name="T45" fmla="*/ 694 h 1252"/>
                <a:gd name="T46" fmla="*/ 0 w 3839"/>
                <a:gd name="T47" fmla="*/ 675 h 1252"/>
                <a:gd name="T48" fmla="*/ 418 w 3839"/>
                <a:gd name="T49" fmla="*/ 781 h 1252"/>
                <a:gd name="T50" fmla="*/ 0 w 3839"/>
                <a:gd name="T51" fmla="*/ 708 h 1252"/>
                <a:gd name="T52" fmla="*/ 920 w 3839"/>
                <a:gd name="T53" fmla="*/ 1004 h 1252"/>
                <a:gd name="T54" fmla="*/ 1411 w 3839"/>
                <a:gd name="T55" fmla="*/ 1101 h 1252"/>
                <a:gd name="T56" fmla="*/ 882 w 3839"/>
                <a:gd name="T57" fmla="*/ 978 h 1252"/>
                <a:gd name="T58" fmla="*/ 1963 w 3839"/>
                <a:gd name="T59" fmla="*/ 1101 h 1252"/>
                <a:gd name="T60" fmla="*/ 3839 w 3839"/>
                <a:gd name="T61" fmla="*/ 475 h 1252"/>
                <a:gd name="T62" fmla="*/ 3139 w 3839"/>
                <a:gd name="T63" fmla="*/ 805 h 1252"/>
                <a:gd name="T64" fmla="*/ 841 w 3839"/>
                <a:gd name="T65" fmla="*/ 951 h 1252"/>
                <a:gd name="T66" fmla="*/ 3128 w 3839"/>
                <a:gd name="T67" fmla="*/ 779 h 1252"/>
                <a:gd name="T68" fmla="*/ 3839 w 3839"/>
                <a:gd name="T69" fmla="*/ 417 h 1252"/>
                <a:gd name="T70" fmla="*/ 747 w 3839"/>
                <a:gd name="T71" fmla="*/ 908 h 1252"/>
                <a:gd name="T72" fmla="*/ 1746 w 3839"/>
                <a:gd name="T73" fmla="*/ 1056 h 1252"/>
                <a:gd name="T74" fmla="*/ 3839 w 3839"/>
                <a:gd name="T75" fmla="*/ 381 h 1252"/>
                <a:gd name="T76" fmla="*/ 3110 w 3839"/>
                <a:gd name="T77" fmla="*/ 735 h 1252"/>
                <a:gd name="T78" fmla="*/ 752 w 3839"/>
                <a:gd name="T79" fmla="*/ 900 h 1252"/>
                <a:gd name="T80" fmla="*/ 3099 w 3839"/>
                <a:gd name="T81" fmla="*/ 707 h 1252"/>
                <a:gd name="T82" fmla="*/ 3839 w 3839"/>
                <a:gd name="T83" fmla="*/ 326 h 1252"/>
                <a:gd name="T84" fmla="*/ 783 w 3839"/>
                <a:gd name="T85" fmla="*/ 902 h 1252"/>
                <a:gd name="T86" fmla="*/ 3086 w 3839"/>
                <a:gd name="T87" fmla="*/ 674 h 1252"/>
                <a:gd name="T88" fmla="*/ 3839 w 3839"/>
                <a:gd name="T89" fmla="*/ 281 h 1252"/>
                <a:gd name="T90" fmla="*/ 1744 w 3839"/>
                <a:gd name="T91" fmla="*/ 978 h 1252"/>
                <a:gd name="T92" fmla="*/ 3839 w 3839"/>
                <a:gd name="T93" fmla="*/ 238 h 1252"/>
                <a:gd name="T94" fmla="*/ 576 w 3839"/>
                <a:gd name="T95" fmla="*/ 824 h 1252"/>
                <a:gd name="T96" fmla="*/ 591 w 3839"/>
                <a:gd name="T97" fmla="*/ 828 h 1252"/>
                <a:gd name="T98" fmla="*/ 3055 w 3839"/>
                <a:gd name="T99" fmla="*/ 600 h 1252"/>
                <a:gd name="T100" fmla="*/ 3839 w 3839"/>
                <a:gd name="T101" fmla="*/ 185 h 1252"/>
                <a:gd name="T102" fmla="*/ 1073 w 3839"/>
                <a:gd name="T103" fmla="*/ 922 h 1252"/>
                <a:gd name="T104" fmla="*/ 3040 w 3839"/>
                <a:gd name="T105" fmla="*/ 563 h 1252"/>
                <a:gd name="T106" fmla="*/ 3839 w 3839"/>
                <a:gd name="T107" fmla="*/ 142 h 1252"/>
                <a:gd name="T108" fmla="*/ 626 w 3839"/>
                <a:gd name="T109" fmla="*/ 833 h 1252"/>
                <a:gd name="T110" fmla="*/ 3026 w 3839"/>
                <a:gd name="T111" fmla="*/ 529 h 1252"/>
                <a:gd name="T112" fmla="*/ 3839 w 3839"/>
                <a:gd name="T113" fmla="*/ 93 h 1252"/>
                <a:gd name="T114" fmla="*/ 766 w 3839"/>
                <a:gd name="T115" fmla="*/ 859 h 1252"/>
                <a:gd name="T116" fmla="*/ 1746 w 3839"/>
                <a:gd name="T117" fmla="*/ 868 h 1252"/>
                <a:gd name="T118" fmla="*/ 3595 w 3839"/>
                <a:gd name="T119" fmla="*/ 194 h 1252"/>
                <a:gd name="T120" fmla="*/ 3839 w 3839"/>
                <a:gd name="T121" fmla="*/ 44 h 1252"/>
                <a:gd name="T122" fmla="*/ 1746 w 3839"/>
                <a:gd name="T123" fmla="*/ 843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9" h="1252">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3" name="Freeform 332"/>
            <p:cNvSpPr>
              <a:spLocks/>
            </p:cNvSpPr>
            <p:nvPr/>
          </p:nvSpPr>
          <p:spPr bwMode="auto">
            <a:xfrm>
              <a:off x="3201988" y="6656388"/>
              <a:ext cx="825500" cy="203200"/>
            </a:xfrm>
            <a:custGeom>
              <a:avLst/>
              <a:gdLst>
                <a:gd name="T0" fmla="*/ 0 w 260"/>
                <a:gd name="T1" fmla="*/ 0 h 64"/>
                <a:gd name="T2" fmla="*/ 196 w 260"/>
                <a:gd name="T3" fmla="*/ 64 h 64"/>
                <a:gd name="T4" fmla="*/ 260 w 260"/>
                <a:gd name="T5" fmla="*/ 64 h 64"/>
                <a:gd name="T6" fmla="*/ 0 w 260"/>
                <a:gd name="T7" fmla="*/ 0 h 64"/>
              </a:gdLst>
              <a:ahLst/>
              <a:cxnLst>
                <a:cxn ang="0">
                  <a:pos x="T0" y="T1"/>
                </a:cxn>
                <a:cxn ang="0">
                  <a:pos x="T2" y="T3"/>
                </a:cxn>
                <a:cxn ang="0">
                  <a:pos x="T4" y="T5"/>
                </a:cxn>
                <a:cxn ang="0">
                  <a:pos x="T6" y="T7"/>
                </a:cxn>
              </a:cxnLst>
              <a:rect l="0" t="0" r="r" b="b"/>
              <a:pathLst>
                <a:path w="260" h="64">
                  <a:moveTo>
                    <a:pt x="0" y="0"/>
                  </a:moveTo>
                  <a:cubicBezTo>
                    <a:pt x="196" y="64"/>
                    <a:pt x="196" y="64"/>
                    <a:pt x="196" y="64"/>
                  </a:cubicBezTo>
                  <a:cubicBezTo>
                    <a:pt x="260" y="64"/>
                    <a:pt x="260" y="64"/>
                    <a:pt x="260" y="64"/>
                  </a:cubicBezTo>
                  <a:cubicBezTo>
                    <a:pt x="150" y="44"/>
                    <a:pt x="63" y="2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Tree>
    <p:extLst>
      <p:ext uri="{BB962C8B-B14F-4D97-AF65-F5344CB8AC3E}">
        <p14:creationId xmlns:p14="http://schemas.microsoft.com/office/powerpoint/2010/main" val="998619167"/>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3" r:id="rId5"/>
    <p:sldLayoutId id="2147483715"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Lst>
  <p:txStyles>
    <p:titleStyle>
      <a:lvl1pPr algn="l" defTabSz="100584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264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76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76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54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54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54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54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g"/><Relationship Id="rId5" Type="http://schemas.openxmlformats.org/officeDocument/2006/relationships/image" Target="../media/image6.pn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9" Type="http://schemas.openxmlformats.org/officeDocument/2006/relationships/image" Target="../media/image10.JPG"/><Relationship Id="rId10" Type="http://schemas.openxmlformats.org/officeDocument/2006/relationships/image" Target="../media/image11.jpeg"/><Relationship Id="rId11"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27.jp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 Type="http://schemas.openxmlformats.org/officeDocument/2006/relationships/image" Target="../media/image23.JPG"/><Relationship Id="rId12" Type="http://schemas.openxmlformats.org/officeDocument/2006/relationships/image" Target="../media/image24.emf"/><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15.JPG"/><Relationship Id="rId4" Type="http://schemas.openxmlformats.org/officeDocument/2006/relationships/image" Target="../media/image16.jpg"/><Relationship Id="rId5" Type="http://schemas.openxmlformats.org/officeDocument/2006/relationships/image" Target="../media/image17.jpeg"/><Relationship Id="rId6" Type="http://schemas.openxmlformats.org/officeDocument/2006/relationships/image" Target="../media/image18.png"/><Relationship Id="rId7" Type="http://schemas.openxmlformats.org/officeDocument/2006/relationships/image" Target="../media/image19.JPG"/><Relationship Id="rId8" Type="http://schemas.openxmlformats.org/officeDocument/2006/relationships/image" Target="../media/image20.JPG"/><Relationship Id="rId9" Type="http://schemas.openxmlformats.org/officeDocument/2006/relationships/image" Target="../media/image21.jpg"/><Relationship Id="rId10" Type="http://schemas.openxmlformats.org/officeDocument/2006/relationships/image" Target="../media/image2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a:off x="91070" y="4968090"/>
            <a:ext cx="9967330" cy="1751695"/>
          </a:xfrm>
        </p:spPr>
        <p:txBody>
          <a:bodyPr>
            <a:normAutofit/>
          </a:bodyPr>
          <a:lstStyle/>
          <a:p>
            <a:pPr algn="ctr"/>
            <a:endParaRPr lang="en-US" sz="3301" b="1" dirty="0">
              <a:ln w="10160">
                <a:solidFill>
                  <a:schemeClr val="accent5"/>
                </a:solidFill>
                <a:prstDash val="solid"/>
              </a:ln>
              <a:solidFill>
                <a:srgbClr val="FFFFFF"/>
              </a:solidFill>
              <a:effectLst>
                <a:outerShdw blurRad="50800" dist="38100" dir="2700000" algn="tl" rotWithShape="0">
                  <a:prstClr val="black">
                    <a:alpha val="40000"/>
                  </a:prstClr>
                </a:outerShdw>
              </a:effectLst>
              <a:latin typeface="Constantia" pitchFamily="18" charset="0"/>
            </a:endParaRPr>
          </a:p>
          <a:p>
            <a:pPr algn="ctr"/>
            <a:endParaRPr lang="en-US" dirty="0">
              <a:latin typeface="Constantia" pitchFamily="18" charset="0"/>
            </a:endParaRPr>
          </a:p>
          <a:p>
            <a:pPr algn="ctr"/>
            <a:endParaRPr lang="en-US" dirty="0">
              <a:latin typeface="Constantia" pitchFamily="18" charset="0"/>
            </a:endParaRPr>
          </a:p>
        </p:txBody>
      </p:sp>
      <p:sp>
        <p:nvSpPr>
          <p:cNvPr id="2" name="Rectangle 1"/>
          <p:cNvSpPr/>
          <p:nvPr/>
        </p:nvSpPr>
        <p:spPr>
          <a:xfrm>
            <a:off x="4936867" y="3701534"/>
            <a:ext cx="184666" cy="369332"/>
          </a:xfrm>
          <a:prstGeom prst="rect">
            <a:avLst/>
          </a:prstGeom>
        </p:spPr>
        <p:txBody>
          <a:bodyPr wrap="none">
            <a:spAutoFit/>
          </a:bodyPr>
          <a:lstStyle/>
          <a:p>
            <a:r>
              <a:rPr lang="en-US" dirty="0"/>
              <a:t> </a:t>
            </a:r>
          </a:p>
        </p:txBody>
      </p:sp>
      <p:sp>
        <p:nvSpPr>
          <p:cNvPr id="10" name="Rectangle 9"/>
          <p:cNvSpPr/>
          <p:nvPr/>
        </p:nvSpPr>
        <p:spPr>
          <a:xfrm>
            <a:off x="4936867" y="3701534"/>
            <a:ext cx="184666" cy="369332"/>
          </a:xfrm>
          <a:prstGeom prst="rect">
            <a:avLst/>
          </a:prstGeom>
        </p:spPr>
        <p:txBody>
          <a:bodyPr wrap="none">
            <a:spAutoFit/>
          </a:bodyPr>
          <a:lstStyle/>
          <a:p>
            <a:r>
              <a:rPr lang="en-US" dirty="0"/>
              <a:t> </a:t>
            </a:r>
          </a:p>
        </p:txBody>
      </p:sp>
      <p:sp>
        <p:nvSpPr>
          <p:cNvPr id="11" name="Rectangle 10"/>
          <p:cNvSpPr/>
          <p:nvPr/>
        </p:nvSpPr>
        <p:spPr>
          <a:xfrm>
            <a:off x="4936867" y="3701534"/>
            <a:ext cx="184666" cy="369332"/>
          </a:xfrm>
          <a:prstGeom prst="rect">
            <a:avLst/>
          </a:prstGeom>
        </p:spPr>
        <p:txBody>
          <a:bodyPr wrap="none">
            <a:spAutoFit/>
          </a:bodyPr>
          <a:lstStyle/>
          <a:p>
            <a:r>
              <a:rPr lang="en-US" dirty="0"/>
              <a:t> </a:t>
            </a:r>
          </a:p>
        </p:txBody>
      </p:sp>
      <p:sp>
        <p:nvSpPr>
          <p:cNvPr id="12" name="Rectangle 11"/>
          <p:cNvSpPr/>
          <p:nvPr/>
        </p:nvSpPr>
        <p:spPr>
          <a:xfrm>
            <a:off x="4936867" y="3701534"/>
            <a:ext cx="184666" cy="369332"/>
          </a:xfrm>
          <a:prstGeom prst="rect">
            <a:avLst/>
          </a:prstGeom>
        </p:spPr>
        <p:txBody>
          <a:bodyPr wrap="none">
            <a:spAutoFit/>
          </a:bodyPr>
          <a:lstStyle/>
          <a:p>
            <a:r>
              <a:rPr lang="en-US" dirty="0"/>
              <a:t> </a:t>
            </a:r>
          </a:p>
        </p:txBody>
      </p:sp>
      <p:pic>
        <p:nvPicPr>
          <p:cNvPr id="1028" name="Picture 4" descr="IOBG Letterhead">
            <a:extLst>
              <a:ext uri="{FF2B5EF4-FFF2-40B4-BE49-F238E27FC236}">
                <a16:creationId xmlns="" xmlns:a16="http://schemas.microsoft.com/office/drawing/2014/main" id="{206159DB-E33B-49BF-9CB9-119CE6A59E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669" y="3124200"/>
            <a:ext cx="7168896"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 xmlns:a16="http://schemas.microsoft.com/office/drawing/2014/main" id="{F69E09D0-B269-4D04-B22D-245F9AA025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4279" y="0"/>
            <a:ext cx="2104121" cy="2211487"/>
          </a:xfrm>
          <a:prstGeom prst="rect">
            <a:avLst/>
          </a:prstGeom>
        </p:spPr>
      </p:pic>
      <p:pic>
        <p:nvPicPr>
          <p:cNvPr id="7" name="Picture 6">
            <a:extLst>
              <a:ext uri="{FF2B5EF4-FFF2-40B4-BE49-F238E27FC236}">
                <a16:creationId xmlns="" xmlns:a16="http://schemas.microsoft.com/office/drawing/2014/main" id="{1BA4E862-3290-43F7-99D7-E33611D509AD}"/>
              </a:ext>
            </a:extLst>
          </p:cNvPr>
          <p:cNvPicPr>
            <a:picLocks noChangeAspect="1"/>
          </p:cNvPicPr>
          <p:nvPr/>
        </p:nvPicPr>
        <p:blipFill>
          <a:blip r:embed="rId5"/>
          <a:stretch>
            <a:fillRect/>
          </a:stretch>
        </p:blipFill>
        <p:spPr>
          <a:xfrm>
            <a:off x="0" y="0"/>
            <a:ext cx="1776318" cy="2169244"/>
          </a:xfrm>
          <a:prstGeom prst="rect">
            <a:avLst/>
          </a:prstGeom>
        </p:spPr>
      </p:pic>
      <p:pic>
        <p:nvPicPr>
          <p:cNvPr id="13" name="Picture 12">
            <a:extLst>
              <a:ext uri="{FF2B5EF4-FFF2-40B4-BE49-F238E27FC236}">
                <a16:creationId xmlns="" xmlns:a16="http://schemas.microsoft.com/office/drawing/2014/main" id="{CFCAB3A7-802F-481A-B2AE-D8DA35B14B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8291" y="5237013"/>
            <a:ext cx="2360249" cy="2000159"/>
          </a:xfrm>
          <a:prstGeom prst="rect">
            <a:avLst/>
          </a:prstGeom>
        </p:spPr>
      </p:pic>
      <p:pic>
        <p:nvPicPr>
          <p:cNvPr id="17" name="Picture 2" descr="http://iobg11.org/wp-content/gallery/installation-2015/photob.JPG">
            <a:extLst>
              <a:ext uri="{FF2B5EF4-FFF2-40B4-BE49-F238E27FC236}">
                <a16:creationId xmlns="" xmlns:a16="http://schemas.microsoft.com/office/drawing/2014/main" id="{3DB07447-F369-4874-80CF-2C7598CDDE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7247" y="2913123"/>
            <a:ext cx="2651153" cy="19006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8_Article_Header#1.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23033" y="5248950"/>
            <a:ext cx="3792438" cy="1980568"/>
          </a:xfrm>
          <a:prstGeom prst="rect">
            <a:avLst/>
          </a:prstGeom>
        </p:spPr>
      </p:pic>
      <p:pic>
        <p:nvPicPr>
          <p:cNvPr id="3" name="Picture 2" descr="GroupPicCover.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67436" y="0"/>
            <a:ext cx="6186027" cy="2193724"/>
          </a:xfrm>
          <a:prstGeom prst="rect">
            <a:avLst/>
          </a:prstGeom>
        </p:spPr>
      </p:pic>
      <p:pic>
        <p:nvPicPr>
          <p:cNvPr id="4" name="Picture 3" descr="DistrictAchieveAwardPin.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37646" y="5248952"/>
            <a:ext cx="1920754" cy="1973508"/>
          </a:xfrm>
          <a:prstGeom prst="rect">
            <a:avLst/>
          </a:prstGeom>
        </p:spPr>
      </p:pic>
      <p:pic>
        <p:nvPicPr>
          <p:cNvPr id="19" name="Picture 18">
            <a:extLst>
              <a:ext uri="{FF2B5EF4-FFF2-40B4-BE49-F238E27FC236}">
                <a16:creationId xmlns="" xmlns:a16="http://schemas.microsoft.com/office/drawing/2014/main" id="{425AE011-2726-4DE5-AEF2-23AA2DF4980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5228132"/>
            <a:ext cx="2228929" cy="1983625"/>
          </a:xfrm>
          <a:prstGeom prst="rect">
            <a:avLst/>
          </a:prstGeom>
        </p:spPr>
      </p:pic>
    </p:spTree>
    <p:extLst>
      <p:ext uri="{BB962C8B-B14F-4D97-AF65-F5344CB8AC3E}">
        <p14:creationId xmlns:p14="http://schemas.microsoft.com/office/powerpoint/2010/main" val="404371210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IOBG-HF Projects </a:t>
            </a:r>
            <a:r>
              <a:rPr lang="en-US" dirty="0"/>
              <a:t>2017</a:t>
            </a:r>
          </a:p>
        </p:txBody>
      </p:sp>
      <p:sp>
        <p:nvSpPr>
          <p:cNvPr id="3" name="Content Placeholder 2"/>
          <p:cNvSpPr>
            <a:spLocks noGrp="1"/>
          </p:cNvSpPr>
          <p:nvPr>
            <p:ph idx="1"/>
          </p:nvPr>
        </p:nvSpPr>
        <p:spPr>
          <a:xfrm>
            <a:off x="115460" y="2309182"/>
            <a:ext cx="9876328" cy="5373293"/>
          </a:xfrm>
        </p:spPr>
        <p:txBody>
          <a:bodyPr>
            <a:normAutofit fontScale="25000" lnSpcReduction="20000"/>
          </a:bodyPr>
          <a:lstStyle/>
          <a:p>
            <a:pPr marL="0" indent="0">
              <a:buNone/>
            </a:pPr>
            <a:r>
              <a:rPr lang="en-US" sz="7200" b="1" dirty="0"/>
              <a:t>Sail Kingston Cove - Youth Sailing </a:t>
            </a:r>
            <a:r>
              <a:rPr lang="en-US" sz="7200" b="1" dirty="0" smtClean="0"/>
              <a:t>Program</a:t>
            </a:r>
            <a:r>
              <a:rPr lang="en-US" sz="7200" b="1" dirty="0"/>
              <a:t/>
            </a:r>
            <a:br>
              <a:rPr lang="en-US" sz="7200" b="1" dirty="0"/>
            </a:br>
            <a:r>
              <a:rPr lang="en-US" sz="7200" b="1" dirty="0" smtClean="0"/>
              <a:t/>
            </a:r>
            <a:br>
              <a:rPr lang="en-US" sz="7200" b="1" dirty="0" smtClean="0"/>
            </a:br>
            <a:r>
              <a:rPr lang="en-US" sz="6400" b="1" dirty="0" smtClean="0"/>
              <a:t>March </a:t>
            </a:r>
            <a:r>
              <a:rPr lang="en-US" sz="6400" b="1" dirty="0"/>
              <a:t>2017</a:t>
            </a:r>
            <a:endParaRPr lang="en-US" sz="6400" dirty="0"/>
          </a:p>
          <a:p>
            <a:pPr marL="0" indent="0">
              <a:lnSpc>
                <a:spcPct val="100000"/>
              </a:lnSpc>
              <a:buNone/>
            </a:pPr>
            <a:r>
              <a:rPr lang="en-US" sz="6400" dirty="0"/>
              <a:t>Sail Kingston Cove (SKC) is a community non-profit corporation dedicated to providing educational opportunities to youth, with accessibility to all through sailing programs which promote safety, self-confidence, fun and an appreciation of the marine environment. </a:t>
            </a:r>
            <a:r>
              <a:rPr lang="en-US" sz="6400" dirty="0" smtClean="0"/>
              <a:t/>
            </a:r>
            <a:br>
              <a:rPr lang="en-US" sz="6400" dirty="0" smtClean="0"/>
            </a:br>
            <a:r>
              <a:rPr lang="en-US" sz="6400" dirty="0" smtClean="0"/>
              <a:t/>
            </a:r>
            <a:br>
              <a:rPr lang="en-US" sz="6400" dirty="0" smtClean="0"/>
            </a:br>
            <a:r>
              <a:rPr lang="en-US" sz="6400" dirty="0" smtClean="0"/>
              <a:t>A </a:t>
            </a:r>
            <a:r>
              <a:rPr lang="en-US" sz="6400" dirty="0"/>
              <a:t>youth sailing program for 8 – 12 year olds was developed to operate out of the Port of Kingston, serving the Greater Kingston and </a:t>
            </a:r>
            <a:r>
              <a:rPr lang="en-US" sz="6400" dirty="0" smtClean="0"/>
              <a:t>Edmonds areas of </a:t>
            </a:r>
            <a:r>
              <a:rPr lang="en-US" sz="6400" dirty="0"/>
              <a:t>Washington </a:t>
            </a:r>
            <a:r>
              <a:rPr lang="en-US" sz="6400" dirty="0" smtClean="0"/>
              <a:t>State. </a:t>
            </a:r>
            <a:r>
              <a:rPr lang="en-US" sz="6400" dirty="0"/>
              <a:t/>
            </a:r>
            <a:br>
              <a:rPr lang="en-US" sz="6400" dirty="0"/>
            </a:br>
            <a:r>
              <a:rPr lang="en-US" sz="6400" dirty="0" smtClean="0"/>
              <a:t/>
            </a:r>
            <a:br>
              <a:rPr lang="en-US" sz="6400" dirty="0" smtClean="0"/>
            </a:br>
            <a:r>
              <a:rPr lang="en-US" sz="6400" dirty="0" smtClean="0"/>
              <a:t>Generous </a:t>
            </a:r>
            <a:r>
              <a:rPr lang="en-US" sz="6400" dirty="0"/>
              <a:t>community financial support allowed for the purchasing of 8 </a:t>
            </a:r>
            <a:r>
              <a:rPr lang="en-US" sz="6400" dirty="0" err="1"/>
              <a:t>Opti</a:t>
            </a:r>
            <a:r>
              <a:rPr lang="en-US" sz="6400" dirty="0"/>
              <a:t> </a:t>
            </a:r>
            <a:r>
              <a:rPr lang="en-US" sz="6400" dirty="0" smtClean="0"/>
              <a:t>sailboats, </a:t>
            </a:r>
            <a:r>
              <a:rPr lang="en-US" sz="6400" dirty="0"/>
              <a:t>hiring of US Sailing certified instructors, and running the 2015 program. After only a very short time period for marketing, SKC offered six weeks of program sailing providing 38 student-sessions, each session being 5 contact/sailing days of 6 hours/day. These sessions brought boating awareness, not only to these youths, but also to their families and </a:t>
            </a:r>
            <a:r>
              <a:rPr lang="en-US" sz="6400" dirty="0" smtClean="0"/>
              <a:t>neighbors.</a:t>
            </a:r>
            <a:br>
              <a:rPr lang="en-US" sz="6400" dirty="0" smtClean="0"/>
            </a:br>
            <a:r>
              <a:rPr lang="en-US" sz="6400" dirty="0" smtClean="0"/>
              <a:t/>
            </a:r>
            <a:br>
              <a:rPr lang="en-US" sz="6400" dirty="0" smtClean="0"/>
            </a:br>
            <a:r>
              <a:rPr lang="en-US" sz="6400" dirty="0" smtClean="0"/>
              <a:t>Now </a:t>
            </a:r>
            <a:r>
              <a:rPr lang="en-US" sz="6400" dirty="0"/>
              <a:t>starting its third season, SKC is expanding its training to include youth up to 17 years old. As the program has expanded, SKC has identified several youth that would like to learn to sail, but their families do not have the resources to pay for sailing </a:t>
            </a:r>
            <a:r>
              <a:rPr lang="en-US" sz="6400" dirty="0" smtClean="0"/>
              <a:t>camp.</a:t>
            </a:r>
            <a:r>
              <a:rPr lang="en-US" sz="6400" dirty="0"/>
              <a:t/>
            </a:r>
            <a:br>
              <a:rPr lang="en-US" sz="6400" dirty="0"/>
            </a:br>
            <a:r>
              <a:rPr lang="en-US" sz="6400" dirty="0" smtClean="0"/>
              <a:t/>
            </a:r>
            <a:br>
              <a:rPr lang="en-US" sz="6400" dirty="0" smtClean="0"/>
            </a:br>
            <a:r>
              <a:rPr lang="en-US" sz="6400" dirty="0" smtClean="0"/>
              <a:t>IOBG </a:t>
            </a:r>
            <a:r>
              <a:rPr lang="en-US" sz="6400" dirty="0"/>
              <a:t>Humanitarian Foundation has awarded Sail Kingston Cove a grant donation of $600.00 that will provide three scholarships to youth unable to pay for classes. On March 6, 2017, </a:t>
            </a:r>
            <a:r>
              <a:rPr lang="en-US" sz="6400" dirty="0" err="1" smtClean="0"/>
              <a:t>Lani</a:t>
            </a:r>
            <a:r>
              <a:rPr lang="en-US" sz="6400" dirty="0" smtClean="0"/>
              <a:t> Lightly </a:t>
            </a:r>
            <a:r>
              <a:rPr lang="en-US" sz="6400" dirty="0"/>
              <a:t>visited the SKC Board meeting to present the grant. IOBG members from Kingston Cove Yacht Club participated in the presentation. </a:t>
            </a:r>
            <a:br>
              <a:rPr lang="en-US" sz="6400" dirty="0"/>
            </a:br>
            <a:r>
              <a:rPr lang="en-US" sz="6400" dirty="0" smtClean="0"/>
              <a:t/>
            </a:r>
            <a:br>
              <a:rPr lang="en-US" sz="6400" dirty="0" smtClean="0"/>
            </a:br>
            <a:r>
              <a:rPr lang="en-US" sz="6400" dirty="0" smtClean="0"/>
              <a:t>Sail </a:t>
            </a:r>
            <a:r>
              <a:rPr lang="en-US" sz="6400" dirty="0"/>
              <a:t>Kingston Cove truly appreciates the contribution IOBG has made to their youth sailing program.	</a:t>
            </a:r>
          </a:p>
          <a:p>
            <a:endParaRPr lang="en-US" dirty="0"/>
          </a:p>
        </p:txBody>
      </p:sp>
      <p:sp>
        <p:nvSpPr>
          <p:cNvPr id="5" name="Rectangle 4"/>
          <p:cNvSpPr/>
          <p:nvPr/>
        </p:nvSpPr>
        <p:spPr>
          <a:xfrm>
            <a:off x="8906459" y="1146688"/>
            <a:ext cx="722674" cy="707886"/>
          </a:xfrm>
          <a:prstGeom prst="rect">
            <a:avLst/>
          </a:prstGeom>
        </p:spPr>
        <p:txBody>
          <a:bodyPr wrap="none">
            <a:spAutoFit/>
          </a:bodyPr>
          <a:lstStyle/>
          <a:p>
            <a:fld id="{DC2E8EBC-E876-4F75-A8E2-294E580032CD}" type="slidenum">
              <a:rPr lang="en-US" sz="4000">
                <a:solidFill>
                  <a:prstClr val="white"/>
                </a:solidFill>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lang="en-US" sz="4000" dirty="0"/>
          </a:p>
        </p:txBody>
      </p:sp>
    </p:spTree>
    <p:extLst>
      <p:ext uri="{BB962C8B-B14F-4D97-AF65-F5344CB8AC3E}">
        <p14:creationId xmlns:p14="http://schemas.microsoft.com/office/powerpoint/2010/main" val="2633723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IOBG-HF </a:t>
            </a:r>
            <a:r>
              <a:rPr lang="en-US" dirty="0"/>
              <a:t>E</a:t>
            </a:r>
            <a:r>
              <a:rPr lang="en-US" dirty="0" smtClean="0"/>
              <a:t>vent </a:t>
            </a:r>
            <a:r>
              <a:rPr lang="en-US" dirty="0"/>
              <a:t>P</a:t>
            </a:r>
            <a:r>
              <a:rPr lang="en-US" dirty="0" smtClean="0"/>
              <a:t>hotos</a:t>
            </a:r>
            <a:endParaRPr lang="en-US" dirty="0"/>
          </a:p>
        </p:txBody>
      </p:sp>
      <p:pic>
        <p:nvPicPr>
          <p:cNvPr id="5" name="Content Placeholder 4">
            <a:extLst>
              <a:ext uri="{FF2B5EF4-FFF2-40B4-BE49-F238E27FC236}">
                <a16:creationId xmlns="" xmlns:a16="http://schemas.microsoft.com/office/drawing/2014/main" id="{E50F8CCE-A01C-4E89-BBA8-5CE389AFD7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270621"/>
            <a:ext cx="3048000" cy="2310321"/>
          </a:xfrm>
        </p:spPr>
      </p:pic>
      <p:sp>
        <p:nvSpPr>
          <p:cNvPr id="6" name="Rectangle 5">
            <a:extLst>
              <a:ext uri="{FF2B5EF4-FFF2-40B4-BE49-F238E27FC236}">
                <a16:creationId xmlns="" xmlns:a16="http://schemas.microsoft.com/office/drawing/2014/main" id="{11C34B33-DA38-4C63-94CA-60BE6BC2A0C1}"/>
              </a:ext>
            </a:extLst>
          </p:cNvPr>
          <p:cNvSpPr/>
          <p:nvPr/>
        </p:nvSpPr>
        <p:spPr>
          <a:xfrm>
            <a:off x="3108557" y="2389632"/>
            <a:ext cx="3836846" cy="1600438"/>
          </a:xfrm>
          <a:prstGeom prst="rect">
            <a:avLst/>
          </a:prstGeom>
        </p:spPr>
        <p:txBody>
          <a:bodyPr wrap="square">
            <a:spAutoFit/>
          </a:bodyPr>
          <a:lstStyle/>
          <a:p>
            <a:r>
              <a:rPr lang="en-US" sz="1400" dirty="0" smtClean="0"/>
              <a:t>IOBG-HF </a:t>
            </a:r>
            <a:r>
              <a:rPr lang="en-US" sz="1400" dirty="0"/>
              <a:t>supports  Sail Kingston Cove (SKC) </a:t>
            </a:r>
            <a:r>
              <a:rPr lang="en-US" sz="1400" dirty="0" smtClean="0"/>
              <a:t>A community </a:t>
            </a:r>
            <a:r>
              <a:rPr lang="en-US" sz="1400" dirty="0"/>
              <a:t>non-profit corporation dedicated to providing educational opportunities to youth, with accessibility to all through sailing programs which promote safety, self-confidence, fun and an appreciation of the marine environment. </a:t>
            </a:r>
          </a:p>
        </p:txBody>
      </p:sp>
      <p:pic>
        <p:nvPicPr>
          <p:cNvPr id="8" name="Picture 7">
            <a:extLst>
              <a:ext uri="{FF2B5EF4-FFF2-40B4-BE49-F238E27FC236}">
                <a16:creationId xmlns="" xmlns:a16="http://schemas.microsoft.com/office/drawing/2014/main" id="{F3428861-E9A5-4811-9D37-92BC1F576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5927" y="2380750"/>
            <a:ext cx="2857500" cy="2097024"/>
          </a:xfrm>
          <a:prstGeom prst="rect">
            <a:avLst/>
          </a:prstGeom>
        </p:spPr>
      </p:pic>
      <p:pic>
        <p:nvPicPr>
          <p:cNvPr id="10" name="Picture 9">
            <a:extLst>
              <a:ext uri="{FF2B5EF4-FFF2-40B4-BE49-F238E27FC236}">
                <a16:creationId xmlns="" xmlns:a16="http://schemas.microsoft.com/office/drawing/2014/main" id="{89698EAC-B18F-445E-8318-3169F3B832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88845"/>
            <a:ext cx="3046385" cy="2088098"/>
          </a:xfrm>
          <a:prstGeom prst="rect">
            <a:avLst/>
          </a:prstGeom>
        </p:spPr>
      </p:pic>
      <p:sp>
        <p:nvSpPr>
          <p:cNvPr id="13" name="Rectangle 12">
            <a:extLst>
              <a:ext uri="{FF2B5EF4-FFF2-40B4-BE49-F238E27FC236}">
                <a16:creationId xmlns="" xmlns:a16="http://schemas.microsoft.com/office/drawing/2014/main" id="{D83865F8-E484-4EAB-93BE-0F4E3378839D}"/>
              </a:ext>
            </a:extLst>
          </p:cNvPr>
          <p:cNvSpPr/>
          <p:nvPr/>
        </p:nvSpPr>
        <p:spPr>
          <a:xfrm>
            <a:off x="3095232" y="4395261"/>
            <a:ext cx="3182112" cy="3323987"/>
          </a:xfrm>
          <a:prstGeom prst="rect">
            <a:avLst/>
          </a:prstGeom>
        </p:spPr>
        <p:txBody>
          <a:bodyPr wrap="square">
            <a:spAutoFit/>
          </a:bodyPr>
          <a:lstStyle/>
          <a:p>
            <a:r>
              <a:rPr lang="en-US" sz="1400" dirty="0" smtClean="0"/>
              <a:t>Gulf Harbors Yacht Club </a:t>
            </a:r>
            <a:br>
              <a:rPr lang="en-US" sz="1400" dirty="0" smtClean="0"/>
            </a:br>
            <a:r>
              <a:rPr lang="en-US" sz="1400" dirty="0" smtClean="0"/>
              <a:t>Sailing Camp </a:t>
            </a:r>
            <a:endParaRPr lang="en-US" sz="1400" dirty="0"/>
          </a:p>
          <a:p>
            <a:endParaRPr lang="en-US" sz="900" dirty="0" smtClean="0"/>
          </a:p>
          <a:p>
            <a:r>
              <a:rPr lang="en-US" sz="1400" dirty="0" smtClean="0"/>
              <a:t>Thanks </a:t>
            </a:r>
            <a:r>
              <a:rPr lang="en-US" sz="1400" dirty="0"/>
              <a:t>to the generosity of the IOBG Humanitarian Foundation and GHYC members Bruce &amp; Donna Long, three students </a:t>
            </a:r>
            <a:r>
              <a:rPr lang="en-US" sz="1400" dirty="0" smtClean="0"/>
              <a:t>from the Boys &amp; Girls Club were </a:t>
            </a:r>
            <a:r>
              <a:rPr lang="en-US" sz="1400" dirty="0"/>
              <a:t>awarded scholarships which enabled them able to participate in the Annual GHYC sailing Camp this year. This once in a lifetime opportunity taught them basic Nautical Sailing Terminology, Fundamentals, Safe Boating Skills, and more. </a:t>
            </a:r>
          </a:p>
        </p:txBody>
      </p:sp>
      <p:pic>
        <p:nvPicPr>
          <p:cNvPr id="3" name="Picture 2"/>
          <p:cNvPicPr>
            <a:picLocks noChangeAspect="1"/>
          </p:cNvPicPr>
          <p:nvPr/>
        </p:nvPicPr>
        <p:blipFill>
          <a:blip r:embed="rId5"/>
          <a:stretch>
            <a:fillRect/>
          </a:stretch>
        </p:blipFill>
        <p:spPr>
          <a:xfrm>
            <a:off x="6359218" y="5063194"/>
            <a:ext cx="3573392" cy="2432769"/>
          </a:xfrm>
          <a:prstGeom prst="rect">
            <a:avLst/>
          </a:prstGeom>
        </p:spPr>
      </p:pic>
    </p:spTree>
    <p:extLst>
      <p:ext uri="{BB962C8B-B14F-4D97-AF65-F5344CB8AC3E}">
        <p14:creationId xmlns:p14="http://schemas.microsoft.com/office/powerpoint/2010/main" val="2867889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0" y="1205226"/>
            <a:ext cx="8382000" cy="509274"/>
          </a:xfrm>
          <a:prstGeom prst="rect">
            <a:avLst/>
          </a:prstGeom>
          <a:noFill/>
          <a:ln>
            <a:noFill/>
          </a:ln>
        </p:spPr>
        <p:txBody>
          <a:bodyPr vert="horz" wrap="square" lIns="75445" tIns="75445" rIns="75445" bIns="75445" rtlCol="0" anchor="b" anchorCtr="0">
            <a:noAutofit/>
          </a:bodyPr>
          <a:lstStyle/>
          <a:p>
            <a:r>
              <a:rPr lang="en-US" sz="3600" b="1" dirty="0">
                <a:ln w="10160">
                  <a:solidFill>
                    <a:schemeClr val="accent5"/>
                  </a:solidFill>
                  <a:prstDash val="solid"/>
                </a:ln>
                <a:solidFill>
                  <a:srgbClr val="FFFFFF"/>
                </a:solidFill>
                <a:effectLst>
                  <a:glow rad="139700">
                    <a:schemeClr val="accent1">
                      <a:satMod val="175000"/>
                      <a:alpha val="40000"/>
                    </a:schemeClr>
                  </a:glow>
                  <a:outerShdw blurRad="50800" dist="38100" dir="2700000" algn="tl" rotWithShape="0">
                    <a:prstClr val="black">
                      <a:alpha val="40000"/>
                    </a:prstClr>
                  </a:outerShdw>
                </a:effectLst>
              </a:rPr>
              <a:t>IOBG Mission Statement</a:t>
            </a:r>
          </a:p>
        </p:txBody>
      </p:sp>
      <p:sp>
        <p:nvSpPr>
          <p:cNvPr id="2" name="Slide Number Placeholder 1"/>
          <p:cNvSpPr>
            <a:spLocks noGrp="1"/>
          </p:cNvSpPr>
          <p:nvPr>
            <p:ph type="sldNum" sz="quarter" idx="12"/>
          </p:nvPr>
        </p:nvSpPr>
        <p:spPr/>
        <p:txBody>
          <a:bodyPr/>
          <a:lstStyle/>
          <a:p>
            <a:pPr algn="ctr"/>
            <a:fld id="{DC2E8EBC-E876-4F75-A8E2-294E580032CD}" type="slidenum">
              <a:rPr lang="en-US" smtClean="0"/>
              <a:pPr algn="ctr"/>
              <a:t>2</a:t>
            </a:fld>
            <a:endParaRPr lang="en-US" dirty="0"/>
          </a:p>
        </p:txBody>
      </p:sp>
      <p:sp>
        <p:nvSpPr>
          <p:cNvPr id="12" name="Bevel 11"/>
          <p:cNvSpPr/>
          <p:nvPr/>
        </p:nvSpPr>
        <p:spPr>
          <a:xfrm>
            <a:off x="4089408" y="3835400"/>
            <a:ext cx="5347536" cy="3225799"/>
          </a:xfrm>
          <a:prstGeom prst="bevel">
            <a:avLst/>
          </a:prstGeom>
        </p:spPr>
        <p:style>
          <a:lnRef idx="1">
            <a:schemeClr val="accent3"/>
          </a:lnRef>
          <a:fillRef idx="3">
            <a:schemeClr val="accent3"/>
          </a:fillRef>
          <a:effectRef idx="2">
            <a:schemeClr val="accent3"/>
          </a:effectRef>
          <a:fontRef idx="minor">
            <a:schemeClr val="lt1"/>
          </a:fontRef>
        </p:style>
        <p:txBody>
          <a:bodyPr rtlCol="0" anchor="t"/>
          <a:lstStyle/>
          <a:p>
            <a:pPr algn="ctr">
              <a:spcBef>
                <a:spcPts val="495"/>
              </a:spcBef>
            </a:pPr>
            <a:r>
              <a:rPr lang="en-US" sz="1400" i="1" dirty="0">
                <a:solidFill>
                  <a:srgbClr val="000000"/>
                </a:solidFill>
              </a:rPr>
              <a:t>T</a:t>
            </a:r>
            <a:r>
              <a:rPr lang="en-US" i="1" dirty="0">
                <a:solidFill>
                  <a:srgbClr val="000000"/>
                </a:solidFill>
              </a:rPr>
              <a:t>he mission of the International Order of the Blue Gavel is to recognize Past Commodores of the international yachting community and unite them in order to promote the highest ideals of yachting and preserve its customs and traditions through social, educational and </a:t>
            </a:r>
            <a:r>
              <a:rPr lang="en-US" i="1" dirty="0" smtClean="0">
                <a:solidFill>
                  <a:srgbClr val="000000"/>
                </a:solidFill>
              </a:rPr>
              <a:t>humanitarian programs.</a:t>
            </a:r>
            <a:endParaRPr lang="en-US" dirty="0">
              <a:solidFill>
                <a:srgbClr val="000000"/>
              </a:solidFill>
            </a:endParaRPr>
          </a:p>
        </p:txBody>
      </p:sp>
      <p:pic>
        <p:nvPicPr>
          <p:cNvPr id="11" name="Picture 10"/>
          <p:cNvPicPr>
            <a:picLocks noChangeAspect="1"/>
          </p:cNvPicPr>
          <p:nvPr/>
        </p:nvPicPr>
        <p:blipFill>
          <a:blip r:embed="rId3">
            <a:duotone>
              <a:schemeClr val="accent3">
                <a:shade val="45000"/>
                <a:satMod val="135000"/>
              </a:schemeClr>
              <a:prstClr val="white"/>
            </a:duotone>
          </a:blip>
          <a:stretch>
            <a:fillRect/>
          </a:stretch>
        </p:blipFill>
        <p:spPr>
          <a:xfrm>
            <a:off x="381908" y="2877598"/>
            <a:ext cx="3768337" cy="2389116"/>
          </a:xfrm>
          <a:prstGeom prst="rect">
            <a:avLst/>
          </a:prstGeom>
          <a:effectLst>
            <a:softEdge rad="635000"/>
          </a:effectLst>
        </p:spPr>
      </p:pic>
      <p:sp>
        <p:nvSpPr>
          <p:cNvPr id="9" name="Rectangle 8"/>
          <p:cNvSpPr/>
          <p:nvPr/>
        </p:nvSpPr>
        <p:spPr>
          <a:xfrm>
            <a:off x="4497683" y="3083246"/>
            <a:ext cx="4498347" cy="701859"/>
          </a:xfrm>
          <a:prstGeom prst="rect">
            <a:avLst/>
          </a:prstGeom>
        </p:spPr>
        <p:txBody>
          <a:bodyPr wrap="none">
            <a:spAutoFit/>
          </a:bodyPr>
          <a:lstStyle/>
          <a:p>
            <a:r>
              <a:rPr lang="en-US" sz="3961" b="1" dirty="0">
                <a:ln w="10160">
                  <a:solidFill>
                    <a:schemeClr val="accent5"/>
                  </a:solidFill>
                  <a:prstDash val="solid"/>
                </a:ln>
                <a:solidFill>
                  <a:srgbClr val="FFFFFF"/>
                </a:solidFill>
                <a:effectLst>
                  <a:glow rad="139700">
                    <a:schemeClr val="accent1">
                      <a:satMod val="175000"/>
                      <a:alpha val="40000"/>
                    </a:schemeClr>
                  </a:glow>
                  <a:outerShdw blurRad="50800" dist="38100" dir="2700000" algn="tl" rotWithShape="0">
                    <a:prstClr val="black">
                      <a:alpha val="40000"/>
                    </a:prstClr>
                  </a:outerShdw>
                </a:effectLst>
              </a:rPr>
              <a:t>Mission Statement</a:t>
            </a:r>
          </a:p>
        </p:txBody>
      </p:sp>
      <p:grpSp>
        <p:nvGrpSpPr>
          <p:cNvPr id="17" name="Group 16"/>
          <p:cNvGrpSpPr/>
          <p:nvPr/>
        </p:nvGrpSpPr>
        <p:grpSpPr>
          <a:xfrm>
            <a:off x="240632" y="6441411"/>
            <a:ext cx="2061985" cy="1330989"/>
            <a:chOff x="0" y="5268913"/>
            <a:chExt cx="2498725" cy="1612900"/>
          </a:xfrm>
        </p:grpSpPr>
        <p:sp>
          <p:nvSpPr>
            <p:cNvPr id="18" name="Freeform 210"/>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9" name="Freeform 211"/>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0" name="Freeform 212"/>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1" name="Freeform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2" name="Freeform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3" name="Freeform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4" name="Freeform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5" name="Freeform 218"/>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6" name="Freeform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7" name="Freeform 220"/>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8" name="Freeform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9" name="Freeform 222"/>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0" name="Freeform 223"/>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1" name="Freeform 224"/>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2" name="Freeform 225"/>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3" name="Freeform 226"/>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4" name="Freeform 227"/>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5" name="Freeform 228"/>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6" name="Freeform 229"/>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7" name="Freeform 230"/>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8" name="Freeform 231"/>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9" name="Freeform 232"/>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0" name="Freeform 233"/>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1" name="Freeform 234"/>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2" name="Freeform 235"/>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3" name="Freeform 236"/>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4" name="Freeform 237"/>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5" name="Freeform 238"/>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6" name="Freeform 239"/>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7" name="Freeform 240"/>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8" name="Freeform 241"/>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9" name="Freeform 242"/>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0" name="Freeform 243"/>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1" name="Freeform 244"/>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2" name="Freeform 245"/>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3" name="Freeform 246"/>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4" name="Freeform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5" name="Freeform 248"/>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6" name="Freeform 249"/>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7" name="Freeform 250"/>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8" name="Freeform 251"/>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9" name="Freeform 252"/>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0" name="Freeform 253"/>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1" name="Freeform 254"/>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2" name="Freeform 255"/>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3" name="Freeform 256"/>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4" name="Freeform 257"/>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5" name="Freeform 258"/>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6" name="Freeform 259"/>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7" name="Freeform 260"/>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8" name="Freeform 261"/>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9" name="Freeform 262"/>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0" name="Freeform 263"/>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1" name="Freeform 264"/>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2" name="Freeform 265"/>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3" name="Freeform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4" name="Freeform 267"/>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5" name="Freeform 268"/>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6" name="Freeform 269"/>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7" name="Freeform 270"/>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8" name="Freeform 271"/>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9" name="Freeform 272"/>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0" name="Freeform 273"/>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1" name="Freeform 274"/>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2" name="Freeform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3" name="Freeform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4" name="Freeform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5" name="Freeform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6" name="Freeform 279"/>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7" name="Freeform 280"/>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8" name="Freeform 281"/>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9" name="Freeform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0" name="Freeform 283"/>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1" name="Freeform 284"/>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2" name="Freeform 285"/>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3" name="Freeform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4" name="Freeform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5" name="Freeform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6" name="Freeform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7" name="Freeform 290"/>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8" name="Freeform 291"/>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9" name="Freeform 292"/>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0" name="Freeform 293"/>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1" name="Freeform 294"/>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4" name="Freeform 295"/>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5" name="Freeform 296"/>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6" name="Freeform 297"/>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7" name="Freeform 298"/>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8" name="Freeform 299"/>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9" name="Freeform 300"/>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0" name="Freeform 301"/>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1" name="Freeform 302"/>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2" name="Freeform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3" name="Freeform 304"/>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4" name="Freeform 305"/>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5" name="Freeform 306"/>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6" name="Freeform 307"/>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7" name="Freeform 308"/>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8" name="Freeform 309"/>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9" name="Freeform 310"/>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0" name="Freeform 311"/>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1" name="Freeform 312"/>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2" name="Freeform 313"/>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3" name="Freeform 314"/>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4" name="Freeform 315"/>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5" name="Freeform 316"/>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6" name="Freeform 317"/>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7" name="Freeform 318"/>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8" name="Freeform 319"/>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9" name="Freeform 320"/>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30" name="Freeform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31" name="Freeform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32" name="Freeform 323"/>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33" name="Freeform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34" name="Freeform 325"/>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35" name="Freeform 326"/>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36" name="Freeform 327"/>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37" name="Freeform 328"/>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38" name="Freeform 329"/>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39" name="Freeform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40" name="Freeform 336"/>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grpSp>
    </p:spTree>
    <p:extLst>
      <p:ext uri="{BB962C8B-B14F-4D97-AF65-F5344CB8AC3E}">
        <p14:creationId xmlns:p14="http://schemas.microsoft.com/office/powerpoint/2010/main" val="297723802"/>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53111"/>
            <a:ext cx="8309811" cy="576688"/>
          </a:xfrm>
        </p:spPr>
        <p:txBody>
          <a:bodyPr>
            <a:noAutofit/>
          </a:bodyPr>
          <a:lstStyle/>
          <a:p>
            <a:pPr algn="ctr"/>
            <a:r>
              <a:rPr lang="en-US" sz="4000" dirty="0">
                <a:latin typeface="+mn-lt"/>
                <a:sym typeface="Arial Black"/>
              </a:rPr>
              <a:t>Who We are</a:t>
            </a:r>
            <a:endParaRPr lang="en-US" sz="4000" dirty="0">
              <a:latin typeface="+mn-lt"/>
            </a:endParaRPr>
          </a:p>
        </p:txBody>
      </p:sp>
      <p:sp>
        <p:nvSpPr>
          <p:cNvPr id="3" name="Content Placeholder 2"/>
          <p:cNvSpPr>
            <a:spLocks noGrp="1"/>
          </p:cNvSpPr>
          <p:nvPr>
            <p:ph idx="1"/>
          </p:nvPr>
        </p:nvSpPr>
        <p:spPr>
          <a:xfrm>
            <a:off x="126048" y="2309106"/>
            <a:ext cx="8918840" cy="2165004"/>
          </a:xfrm>
        </p:spPr>
        <p:txBody>
          <a:bodyPr>
            <a:normAutofit/>
          </a:bodyPr>
          <a:lstStyle/>
          <a:p>
            <a:pPr marL="0" indent="0">
              <a:buNone/>
            </a:pPr>
            <a:r>
              <a:rPr lang="mr-IN" sz="2400" b="1" dirty="0">
                <a:effectLst>
                  <a:outerShdw blurRad="38100" dist="38100" dir="2700000" algn="tl">
                    <a:srgbClr val="000000">
                      <a:alpha val="43137"/>
                    </a:srgbClr>
                  </a:outerShdw>
                </a:effectLst>
                <a:latin typeface="Constantia" pitchFamily="18" charset="0"/>
              </a:rPr>
              <a:t>…</a:t>
            </a:r>
            <a:endParaRPr lang="en-US" sz="5600" dirty="0">
              <a:latin typeface="Constantia" pitchFamily="18" charset="0"/>
            </a:endParaRPr>
          </a:p>
        </p:txBody>
      </p:sp>
      <p:sp>
        <p:nvSpPr>
          <p:cNvPr id="2" name="Slide Number Placeholder 1"/>
          <p:cNvSpPr>
            <a:spLocks noGrp="1"/>
          </p:cNvSpPr>
          <p:nvPr>
            <p:ph type="sldNum" sz="quarter" idx="12"/>
          </p:nvPr>
        </p:nvSpPr>
        <p:spPr/>
        <p:txBody>
          <a:bodyPr/>
          <a:lstStyle/>
          <a:p>
            <a:pPr algn="ctr"/>
            <a:fld id="{DC2E8EBC-E876-4F75-A8E2-294E580032CD}" type="slidenum">
              <a:rPr lang="en-US" smtClean="0"/>
              <a:pPr algn="ctr"/>
              <a:t>3</a:t>
            </a:fld>
            <a:endParaRPr lang="en-US" dirty="0"/>
          </a:p>
        </p:txBody>
      </p:sp>
      <p:sp>
        <p:nvSpPr>
          <p:cNvPr id="5" name="Freeform 175"/>
          <p:cNvSpPr>
            <a:spLocks/>
          </p:cNvSpPr>
          <p:nvPr/>
        </p:nvSpPr>
        <p:spPr bwMode="auto">
          <a:xfrm>
            <a:off x="7674" y="5349002"/>
            <a:ext cx="3135085" cy="1352861"/>
          </a:xfrm>
          <a:custGeom>
            <a:avLst/>
            <a:gdLst>
              <a:gd name="T0" fmla="*/ 0 w 1275"/>
              <a:gd name="T1" fmla="*/ 0 h 576"/>
              <a:gd name="T2" fmla="*/ 0 w 1275"/>
              <a:gd name="T3" fmla="*/ 6 h 576"/>
              <a:gd name="T4" fmla="*/ 0 w 1275"/>
              <a:gd name="T5" fmla="*/ 11 h 576"/>
              <a:gd name="T6" fmla="*/ 0 w 1275"/>
              <a:gd name="T7" fmla="*/ 20 h 576"/>
              <a:gd name="T8" fmla="*/ 0 w 1275"/>
              <a:gd name="T9" fmla="*/ 27 h 576"/>
              <a:gd name="T10" fmla="*/ 0 w 1275"/>
              <a:gd name="T11" fmla="*/ 35 h 576"/>
              <a:gd name="T12" fmla="*/ 0 w 1275"/>
              <a:gd name="T13" fmla="*/ 37 h 576"/>
              <a:gd name="T14" fmla="*/ 0 w 1275"/>
              <a:gd name="T15" fmla="*/ 48 h 576"/>
              <a:gd name="T16" fmla="*/ 0 w 1275"/>
              <a:gd name="T17" fmla="*/ 53 h 576"/>
              <a:gd name="T18" fmla="*/ 0 w 1275"/>
              <a:gd name="T19" fmla="*/ 70 h 576"/>
              <a:gd name="T20" fmla="*/ 0 w 1275"/>
              <a:gd name="T21" fmla="*/ 74 h 576"/>
              <a:gd name="T22" fmla="*/ 0 w 1275"/>
              <a:gd name="T23" fmla="*/ 78 h 576"/>
              <a:gd name="T24" fmla="*/ 0 w 1275"/>
              <a:gd name="T25" fmla="*/ 96 h 576"/>
              <a:gd name="T26" fmla="*/ 0 w 1275"/>
              <a:gd name="T27" fmla="*/ 99 h 576"/>
              <a:gd name="T28" fmla="*/ 0 w 1275"/>
              <a:gd name="T29" fmla="*/ 120 h 576"/>
              <a:gd name="T30" fmla="*/ 0 w 1275"/>
              <a:gd name="T31" fmla="*/ 120 h 576"/>
              <a:gd name="T32" fmla="*/ 0 w 1275"/>
              <a:gd name="T33" fmla="*/ 123 h 576"/>
              <a:gd name="T34" fmla="*/ 0 w 1275"/>
              <a:gd name="T35" fmla="*/ 149 h 576"/>
              <a:gd name="T36" fmla="*/ 0 w 1275"/>
              <a:gd name="T37" fmla="*/ 150 h 576"/>
              <a:gd name="T38" fmla="*/ 0 w 1275"/>
              <a:gd name="T39" fmla="*/ 156 h 576"/>
              <a:gd name="T40" fmla="*/ 0 w 1275"/>
              <a:gd name="T41" fmla="*/ 166 h 576"/>
              <a:gd name="T42" fmla="*/ 0 w 1275"/>
              <a:gd name="T43" fmla="*/ 182 h 576"/>
              <a:gd name="T44" fmla="*/ 0 w 1275"/>
              <a:gd name="T45" fmla="*/ 183 h 576"/>
              <a:gd name="T46" fmla="*/ 0 w 1275"/>
              <a:gd name="T47" fmla="*/ 271 h 576"/>
              <a:gd name="T48" fmla="*/ 0 w 1275"/>
              <a:gd name="T49" fmla="*/ 278 h 576"/>
              <a:gd name="T50" fmla="*/ 0 w 1275"/>
              <a:gd name="T51" fmla="*/ 301 h 576"/>
              <a:gd name="T52" fmla="*/ 0 w 1275"/>
              <a:gd name="T53" fmla="*/ 313 h 576"/>
              <a:gd name="T54" fmla="*/ 0 w 1275"/>
              <a:gd name="T55" fmla="*/ 313 h 576"/>
              <a:gd name="T56" fmla="*/ 0 w 1275"/>
              <a:gd name="T57" fmla="*/ 315 h 576"/>
              <a:gd name="T58" fmla="*/ 0 w 1275"/>
              <a:gd name="T59" fmla="*/ 317 h 576"/>
              <a:gd name="T60" fmla="*/ 0 w 1275"/>
              <a:gd name="T61" fmla="*/ 330 h 576"/>
              <a:gd name="T62" fmla="*/ 0 w 1275"/>
              <a:gd name="T63" fmla="*/ 389 h 576"/>
              <a:gd name="T64" fmla="*/ 0 w 1275"/>
              <a:gd name="T65" fmla="*/ 394 h 576"/>
              <a:gd name="T66" fmla="*/ 0 w 1275"/>
              <a:gd name="T67" fmla="*/ 416 h 576"/>
              <a:gd name="T68" fmla="*/ 0 w 1275"/>
              <a:gd name="T69" fmla="*/ 432 h 576"/>
              <a:gd name="T70" fmla="*/ 0 w 1275"/>
              <a:gd name="T71" fmla="*/ 446 h 576"/>
              <a:gd name="T72" fmla="*/ 0 w 1275"/>
              <a:gd name="T73" fmla="*/ 446 h 576"/>
              <a:gd name="T74" fmla="*/ 0 w 1275"/>
              <a:gd name="T75" fmla="*/ 455 h 576"/>
              <a:gd name="T76" fmla="*/ 0 w 1275"/>
              <a:gd name="T77" fmla="*/ 472 h 576"/>
              <a:gd name="T78" fmla="*/ 0 w 1275"/>
              <a:gd name="T79" fmla="*/ 481 h 576"/>
              <a:gd name="T80" fmla="*/ 0 w 1275"/>
              <a:gd name="T81" fmla="*/ 484 h 576"/>
              <a:gd name="T82" fmla="*/ 0 w 1275"/>
              <a:gd name="T83" fmla="*/ 576 h 576"/>
              <a:gd name="T84" fmla="*/ 1275 w 1275"/>
              <a:gd name="T85" fmla="*/ 576 h 576"/>
              <a:gd name="T86" fmla="*/ 0 w 1275"/>
              <a:gd name="T8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5" h="576">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chemeClr val="bg2">
              <a:lumMod val="20000"/>
              <a:lumOff val="80000"/>
            </a:schemeClr>
          </a:solidFill>
          <a:ln>
            <a:noFill/>
          </a:ln>
        </p:spPr>
        <p:txBody>
          <a:bodyPr vert="horz" wrap="square" lIns="75458" tIns="37729" rIns="75458" bIns="37729" numCol="1" anchor="t" anchorCtr="0" compatLnSpc="1">
            <a:prstTxWarp prst="textNoShape">
              <a:avLst/>
            </a:prstTxWarp>
          </a:bodyPr>
          <a:lstStyle/>
          <a:p>
            <a:endParaRPr sz="1485" dirty="0"/>
          </a:p>
        </p:txBody>
      </p:sp>
      <p:grpSp>
        <p:nvGrpSpPr>
          <p:cNvPr id="6" name="Group 5"/>
          <p:cNvGrpSpPr/>
          <p:nvPr/>
        </p:nvGrpSpPr>
        <p:grpSpPr>
          <a:xfrm>
            <a:off x="1" y="5395353"/>
            <a:ext cx="2061985" cy="1330989"/>
            <a:chOff x="0" y="5268913"/>
            <a:chExt cx="2498725" cy="1612900"/>
          </a:xfrm>
        </p:grpSpPr>
        <p:sp>
          <p:nvSpPr>
            <p:cNvPr id="7" name="Freeform 210"/>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 name="Freeform 211"/>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 name="Freeform 212"/>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 name="Freeform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 name="Freeform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 name="Freeform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3" name="Freeform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4" name="Freeform 218"/>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5" name="Freeform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6" name="Freeform 220"/>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7" name="Freeform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8" name="Freeform 222"/>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9" name="Freeform 223"/>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0" name="Freeform 224"/>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1" name="Freeform 225"/>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2" name="Freeform 226"/>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3" name="Freeform 227"/>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4" name="Freeform 228"/>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5" name="Freeform 229"/>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6" name="Freeform 230"/>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7" name="Freeform 231"/>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8" name="Freeform 232"/>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9" name="Freeform 233"/>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0" name="Freeform 234"/>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1" name="Freeform 235"/>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2" name="Freeform 236"/>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3" name="Freeform 237"/>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4" name="Freeform 238"/>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5" name="Freeform 239"/>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6" name="Freeform 240"/>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7" name="Freeform 241"/>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8" name="Freeform 242"/>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9" name="Freeform 243"/>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0" name="Freeform 244"/>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1" name="Freeform 245"/>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2" name="Freeform 246"/>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3" name="Freeform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4" name="Freeform 248"/>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5" name="Freeform 249"/>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6" name="Freeform 250"/>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7" name="Freeform 251"/>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8" name="Freeform 252"/>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9" name="Freeform 253"/>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0" name="Freeform 254"/>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1" name="Freeform 255"/>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2" name="Freeform 256"/>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3" name="Freeform 257"/>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4" name="Freeform 258"/>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5" name="Freeform 259"/>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6" name="Freeform 260"/>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7" name="Freeform 261"/>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8" name="Freeform 262"/>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9" name="Freeform 263"/>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0" name="Freeform 264"/>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1" name="Freeform 265"/>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2" name="Freeform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3" name="Freeform 267"/>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4" name="Freeform 268"/>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5" name="Freeform 269"/>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6" name="Freeform 270"/>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7" name="Freeform 271"/>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8" name="Freeform 272"/>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9" name="Freeform 273"/>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0" name="Freeform 274"/>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1" name="Freeform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2" name="Freeform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3" name="Freeform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4" name="Freeform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5" name="Freeform 279"/>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6" name="Freeform 280"/>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7" name="Freeform 281"/>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8" name="Freeform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9" name="Freeform 283"/>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0" name="Freeform 284"/>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1" name="Freeform 285"/>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2" name="Freeform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3" name="Freeform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4" name="Freeform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5" name="Freeform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6" name="Freeform 290"/>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7" name="Freeform 291"/>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8" name="Freeform 292"/>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9" name="Freeform 293"/>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0" name="Freeform 294"/>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1" name="Freeform 295"/>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2" name="Freeform 296"/>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3" name="Freeform 297"/>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4" name="Freeform 298"/>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5" name="Freeform 299"/>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6" name="Freeform 300"/>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7" name="Freeform 301"/>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8" name="Freeform 302"/>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9" name="Freeform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0" name="Freeform 304"/>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1" name="Freeform 305"/>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2" name="Freeform 306"/>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3" name="Freeform 307"/>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4" name="Freeform 308"/>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5" name="Freeform 309"/>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6" name="Freeform 310"/>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7" name="Freeform 311"/>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8" name="Freeform 312"/>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9" name="Freeform 313"/>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0" name="Freeform 314"/>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1" name="Freeform 315"/>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2" name="Freeform 316"/>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3" name="Freeform 317"/>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4" name="Freeform 318"/>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5" name="Freeform 319"/>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6" name="Freeform 320"/>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7" name="Freeform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8" name="Freeform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9" name="Freeform 323"/>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0" name="Freeform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1" name="Freeform 325"/>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2" name="Freeform 326"/>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3" name="Freeform 327"/>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4" name="Freeform 328"/>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5" name="Freeform 329"/>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6" name="Freeform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7" name="Freeform 336"/>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grpSp>
      <p:sp>
        <p:nvSpPr>
          <p:cNvPr id="133" name="Rectangle 132"/>
          <p:cNvSpPr/>
          <p:nvPr/>
        </p:nvSpPr>
        <p:spPr>
          <a:xfrm>
            <a:off x="558800" y="2628901"/>
            <a:ext cx="7277100" cy="3570208"/>
          </a:xfrm>
          <a:prstGeom prst="rect">
            <a:avLst/>
          </a:prstGeom>
        </p:spPr>
        <p:txBody>
          <a:bodyPr wrap="square">
            <a:spAutoFit/>
          </a:bodyPr>
          <a:lstStyle/>
          <a:p>
            <a:pPr marR="577850" lvl="0" fontAlgn="base">
              <a:spcBef>
                <a:spcPts val="1125"/>
              </a:spcBef>
              <a:spcAft>
                <a:spcPct val="0"/>
              </a:spcAft>
            </a:pPr>
            <a:r>
              <a:rPr lang="en-US" sz="2400" b="1" dirty="0" smtClean="0">
                <a:solidFill>
                  <a:srgbClr val="0F243E"/>
                </a:solidFill>
                <a:latin typeface="Symbol" charset="0"/>
                <a:ea typeface="Times New Roman" charset="0"/>
                <a:sym typeface="Symbol" charset="0"/>
              </a:rPr>
              <a:t>  </a:t>
            </a:r>
            <a:r>
              <a:rPr lang="en-US" sz="3200" dirty="0" smtClean="0">
                <a:solidFill>
                  <a:srgbClr val="0F243E"/>
                </a:solidFill>
                <a:latin typeface="Calibri" charset="0"/>
                <a:ea typeface="ＭＳ Ｐゴシック" charset="0"/>
              </a:rPr>
              <a:t>We </a:t>
            </a:r>
            <a:r>
              <a:rPr lang="en-US" sz="3200" dirty="0">
                <a:solidFill>
                  <a:srgbClr val="0F243E"/>
                </a:solidFill>
                <a:latin typeface="Calibri" charset="0"/>
                <a:ea typeface="ＭＳ Ｐゴシック" charset="0"/>
              </a:rPr>
              <a:t>are an international organization made up of Past Commodores of qualified yacht </a:t>
            </a:r>
            <a:r>
              <a:rPr lang="en-US" sz="3200" dirty="0" smtClean="0">
                <a:solidFill>
                  <a:srgbClr val="0F243E"/>
                </a:solidFill>
                <a:latin typeface="Calibri" charset="0"/>
                <a:ea typeface="ＭＳ Ｐゴシック" charset="0"/>
              </a:rPr>
              <a:t>clubs</a:t>
            </a:r>
            <a:br>
              <a:rPr lang="en-US" sz="3200" dirty="0" smtClean="0">
                <a:solidFill>
                  <a:srgbClr val="0F243E"/>
                </a:solidFill>
                <a:latin typeface="Calibri" charset="0"/>
                <a:ea typeface="ＭＳ Ｐゴシック" charset="0"/>
              </a:rPr>
            </a:br>
            <a:endParaRPr lang="en-US" sz="1400" dirty="0">
              <a:solidFill>
                <a:srgbClr val="000000"/>
              </a:solidFill>
              <a:latin typeface="Calibri" charset="0"/>
              <a:ea typeface="ＭＳ Ｐゴシック" charset="0"/>
            </a:endParaRPr>
          </a:p>
          <a:p>
            <a:pPr marR="1357313" lvl="0" fontAlgn="base">
              <a:spcBef>
                <a:spcPct val="0"/>
              </a:spcBef>
              <a:spcAft>
                <a:spcPct val="0"/>
              </a:spcAft>
            </a:pPr>
            <a:r>
              <a:rPr lang="en-US" sz="3200" b="1" dirty="0" smtClean="0">
                <a:solidFill>
                  <a:srgbClr val="0F243E"/>
                </a:solidFill>
                <a:latin typeface="Symbol" charset="0"/>
                <a:ea typeface="Times New Roman" charset="0"/>
                <a:sym typeface="Symbol" charset="0"/>
              </a:rPr>
              <a:t>  </a:t>
            </a:r>
            <a:r>
              <a:rPr lang="en-US" sz="3200" dirty="0" smtClean="0">
                <a:solidFill>
                  <a:srgbClr val="0F243E"/>
                </a:solidFill>
                <a:latin typeface="Calibri" charset="0"/>
                <a:ea typeface="ＭＳ Ｐゴシック" charset="0"/>
              </a:rPr>
              <a:t>We </a:t>
            </a:r>
            <a:r>
              <a:rPr lang="en-US" sz="3200" dirty="0">
                <a:solidFill>
                  <a:srgbClr val="0F243E"/>
                </a:solidFill>
                <a:latin typeface="Calibri" charset="0"/>
                <a:ea typeface="ＭＳ Ｐゴシック" charset="0"/>
              </a:rPr>
              <a:t>are proven leaders and </a:t>
            </a:r>
            <a:r>
              <a:rPr lang="en-US" sz="3200" dirty="0" smtClean="0">
                <a:solidFill>
                  <a:srgbClr val="0F243E"/>
                </a:solidFill>
                <a:latin typeface="Calibri" charset="0"/>
                <a:ea typeface="ＭＳ Ｐゴシック" charset="0"/>
              </a:rPr>
              <a:t>innovative problem solvers</a:t>
            </a:r>
            <a:r>
              <a:rPr lang="en-US" sz="3200" dirty="0">
                <a:solidFill>
                  <a:srgbClr val="0F243E"/>
                </a:solidFill>
                <a:latin typeface="Calibri" charset="0"/>
                <a:ea typeface="ＭＳ Ｐゴシック" charset="0"/>
              </a:rPr>
              <a:t/>
            </a:r>
            <a:br>
              <a:rPr lang="en-US" sz="3200" dirty="0">
                <a:solidFill>
                  <a:srgbClr val="0F243E"/>
                </a:solidFill>
                <a:latin typeface="Calibri" charset="0"/>
                <a:ea typeface="ＭＳ Ｐゴシック" charset="0"/>
              </a:rPr>
            </a:br>
            <a:r>
              <a:rPr lang="en-US" sz="1400" dirty="0" smtClean="0">
                <a:solidFill>
                  <a:srgbClr val="0F243E"/>
                </a:solidFill>
                <a:latin typeface="Calibri" charset="0"/>
                <a:ea typeface="ＭＳ Ｐゴシック" charset="0"/>
              </a:rPr>
              <a:t/>
            </a:r>
            <a:br>
              <a:rPr lang="en-US" sz="1400" dirty="0" smtClean="0">
                <a:solidFill>
                  <a:srgbClr val="0F243E"/>
                </a:solidFill>
                <a:latin typeface="Calibri" charset="0"/>
                <a:ea typeface="ＭＳ Ｐゴシック" charset="0"/>
              </a:rPr>
            </a:br>
            <a:r>
              <a:rPr lang="en-US" sz="3200" b="1" dirty="0" smtClean="0">
                <a:solidFill>
                  <a:srgbClr val="0F243E"/>
                </a:solidFill>
                <a:latin typeface="Symbol" charset="0"/>
                <a:ea typeface="Times New Roman" charset="0"/>
                <a:sym typeface="Symbol" charset="0"/>
              </a:rPr>
              <a:t>  </a:t>
            </a:r>
            <a:r>
              <a:rPr lang="en-US" sz="3200" dirty="0" smtClean="0">
                <a:solidFill>
                  <a:srgbClr val="0F243E"/>
                </a:solidFill>
                <a:latin typeface="Calibri" charset="0"/>
                <a:ea typeface="ＭＳ Ｐゴシック" charset="0"/>
              </a:rPr>
              <a:t>Membership </a:t>
            </a:r>
            <a:r>
              <a:rPr lang="en-US" sz="3200" dirty="0">
                <a:solidFill>
                  <a:srgbClr val="0F243E"/>
                </a:solidFill>
                <a:latin typeface="Calibri" charset="0"/>
                <a:ea typeface="ＭＳ Ｐゴシック" charset="0"/>
              </a:rPr>
              <a:t>is by invitation</a:t>
            </a:r>
            <a:endParaRPr lang="en-US" sz="3200" dirty="0">
              <a:solidFill>
                <a:srgbClr val="000000"/>
              </a:solidFill>
              <a:latin typeface="Calibri" charset="0"/>
              <a:ea typeface="ＭＳ Ｐゴシック" charset="0"/>
            </a:endParaRPr>
          </a:p>
        </p:txBody>
      </p:sp>
    </p:spTree>
    <p:extLst>
      <p:ext uri="{BB962C8B-B14F-4D97-AF65-F5344CB8AC3E}">
        <p14:creationId xmlns:p14="http://schemas.microsoft.com/office/powerpoint/2010/main" val="1301202714"/>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53111"/>
            <a:ext cx="8309811" cy="576688"/>
          </a:xfrm>
        </p:spPr>
        <p:txBody>
          <a:bodyPr>
            <a:noAutofit/>
          </a:bodyPr>
          <a:lstStyle/>
          <a:p>
            <a:pPr algn="ctr"/>
            <a:r>
              <a:rPr lang="en-US" sz="4000" dirty="0">
                <a:latin typeface="+mn-lt"/>
                <a:sym typeface="Arial Black"/>
              </a:rPr>
              <a:t>IOBG History</a:t>
            </a:r>
            <a:endParaRPr lang="en-US" sz="4000" dirty="0">
              <a:latin typeface="+mn-lt"/>
            </a:endParaRPr>
          </a:p>
        </p:txBody>
      </p:sp>
      <p:sp>
        <p:nvSpPr>
          <p:cNvPr id="3" name="Content Placeholder 2"/>
          <p:cNvSpPr>
            <a:spLocks noGrp="1"/>
          </p:cNvSpPr>
          <p:nvPr>
            <p:ph idx="1"/>
          </p:nvPr>
        </p:nvSpPr>
        <p:spPr>
          <a:xfrm>
            <a:off x="126048" y="2309106"/>
            <a:ext cx="8918840" cy="2165004"/>
          </a:xfrm>
        </p:spPr>
        <p:txBody>
          <a:bodyPr>
            <a:normAutofit/>
          </a:bodyPr>
          <a:lstStyle/>
          <a:p>
            <a:pPr marL="0" indent="0">
              <a:buNone/>
            </a:pPr>
            <a:r>
              <a:rPr lang="mr-IN" sz="2400" b="1" dirty="0">
                <a:effectLst>
                  <a:outerShdw blurRad="38100" dist="38100" dir="2700000" algn="tl">
                    <a:srgbClr val="000000">
                      <a:alpha val="43137"/>
                    </a:srgbClr>
                  </a:outerShdw>
                </a:effectLst>
                <a:latin typeface="Constantia" pitchFamily="18" charset="0"/>
              </a:rPr>
              <a:t>…</a:t>
            </a:r>
            <a:endParaRPr lang="en-US" sz="5600" dirty="0">
              <a:latin typeface="Constantia" pitchFamily="18" charset="0"/>
            </a:endParaRPr>
          </a:p>
        </p:txBody>
      </p:sp>
      <p:sp>
        <p:nvSpPr>
          <p:cNvPr id="2" name="Slide Number Placeholder 1"/>
          <p:cNvSpPr>
            <a:spLocks noGrp="1"/>
          </p:cNvSpPr>
          <p:nvPr>
            <p:ph type="sldNum" sz="quarter" idx="12"/>
          </p:nvPr>
        </p:nvSpPr>
        <p:spPr/>
        <p:txBody>
          <a:bodyPr/>
          <a:lstStyle/>
          <a:p>
            <a:pPr algn="ctr"/>
            <a:fld id="{DC2E8EBC-E876-4F75-A8E2-294E580032CD}" type="slidenum">
              <a:rPr lang="en-US" smtClean="0"/>
              <a:pPr algn="ctr"/>
              <a:t>4</a:t>
            </a:fld>
            <a:endParaRPr lang="en-US" dirty="0"/>
          </a:p>
        </p:txBody>
      </p:sp>
      <p:sp>
        <p:nvSpPr>
          <p:cNvPr id="5" name="Freeform 175"/>
          <p:cNvSpPr>
            <a:spLocks/>
          </p:cNvSpPr>
          <p:nvPr/>
        </p:nvSpPr>
        <p:spPr bwMode="auto">
          <a:xfrm>
            <a:off x="7674" y="5349002"/>
            <a:ext cx="3135085" cy="1352861"/>
          </a:xfrm>
          <a:custGeom>
            <a:avLst/>
            <a:gdLst>
              <a:gd name="T0" fmla="*/ 0 w 1275"/>
              <a:gd name="T1" fmla="*/ 0 h 576"/>
              <a:gd name="T2" fmla="*/ 0 w 1275"/>
              <a:gd name="T3" fmla="*/ 6 h 576"/>
              <a:gd name="T4" fmla="*/ 0 w 1275"/>
              <a:gd name="T5" fmla="*/ 11 h 576"/>
              <a:gd name="T6" fmla="*/ 0 w 1275"/>
              <a:gd name="T7" fmla="*/ 20 h 576"/>
              <a:gd name="T8" fmla="*/ 0 w 1275"/>
              <a:gd name="T9" fmla="*/ 27 h 576"/>
              <a:gd name="T10" fmla="*/ 0 w 1275"/>
              <a:gd name="T11" fmla="*/ 35 h 576"/>
              <a:gd name="T12" fmla="*/ 0 w 1275"/>
              <a:gd name="T13" fmla="*/ 37 h 576"/>
              <a:gd name="T14" fmla="*/ 0 w 1275"/>
              <a:gd name="T15" fmla="*/ 48 h 576"/>
              <a:gd name="T16" fmla="*/ 0 w 1275"/>
              <a:gd name="T17" fmla="*/ 53 h 576"/>
              <a:gd name="T18" fmla="*/ 0 w 1275"/>
              <a:gd name="T19" fmla="*/ 70 h 576"/>
              <a:gd name="T20" fmla="*/ 0 w 1275"/>
              <a:gd name="T21" fmla="*/ 74 h 576"/>
              <a:gd name="T22" fmla="*/ 0 w 1275"/>
              <a:gd name="T23" fmla="*/ 78 h 576"/>
              <a:gd name="T24" fmla="*/ 0 w 1275"/>
              <a:gd name="T25" fmla="*/ 96 h 576"/>
              <a:gd name="T26" fmla="*/ 0 w 1275"/>
              <a:gd name="T27" fmla="*/ 99 h 576"/>
              <a:gd name="T28" fmla="*/ 0 w 1275"/>
              <a:gd name="T29" fmla="*/ 120 h 576"/>
              <a:gd name="T30" fmla="*/ 0 w 1275"/>
              <a:gd name="T31" fmla="*/ 120 h 576"/>
              <a:gd name="T32" fmla="*/ 0 w 1275"/>
              <a:gd name="T33" fmla="*/ 123 h 576"/>
              <a:gd name="T34" fmla="*/ 0 w 1275"/>
              <a:gd name="T35" fmla="*/ 149 h 576"/>
              <a:gd name="T36" fmla="*/ 0 w 1275"/>
              <a:gd name="T37" fmla="*/ 150 h 576"/>
              <a:gd name="T38" fmla="*/ 0 w 1275"/>
              <a:gd name="T39" fmla="*/ 156 h 576"/>
              <a:gd name="T40" fmla="*/ 0 w 1275"/>
              <a:gd name="T41" fmla="*/ 166 h 576"/>
              <a:gd name="T42" fmla="*/ 0 w 1275"/>
              <a:gd name="T43" fmla="*/ 182 h 576"/>
              <a:gd name="T44" fmla="*/ 0 w 1275"/>
              <a:gd name="T45" fmla="*/ 183 h 576"/>
              <a:gd name="T46" fmla="*/ 0 w 1275"/>
              <a:gd name="T47" fmla="*/ 271 h 576"/>
              <a:gd name="T48" fmla="*/ 0 w 1275"/>
              <a:gd name="T49" fmla="*/ 278 h 576"/>
              <a:gd name="T50" fmla="*/ 0 w 1275"/>
              <a:gd name="T51" fmla="*/ 301 h 576"/>
              <a:gd name="T52" fmla="*/ 0 w 1275"/>
              <a:gd name="T53" fmla="*/ 313 h 576"/>
              <a:gd name="T54" fmla="*/ 0 w 1275"/>
              <a:gd name="T55" fmla="*/ 313 h 576"/>
              <a:gd name="T56" fmla="*/ 0 w 1275"/>
              <a:gd name="T57" fmla="*/ 315 h 576"/>
              <a:gd name="T58" fmla="*/ 0 w 1275"/>
              <a:gd name="T59" fmla="*/ 317 h 576"/>
              <a:gd name="T60" fmla="*/ 0 w 1275"/>
              <a:gd name="T61" fmla="*/ 330 h 576"/>
              <a:gd name="T62" fmla="*/ 0 w 1275"/>
              <a:gd name="T63" fmla="*/ 389 h 576"/>
              <a:gd name="T64" fmla="*/ 0 w 1275"/>
              <a:gd name="T65" fmla="*/ 394 h 576"/>
              <a:gd name="T66" fmla="*/ 0 w 1275"/>
              <a:gd name="T67" fmla="*/ 416 h 576"/>
              <a:gd name="T68" fmla="*/ 0 w 1275"/>
              <a:gd name="T69" fmla="*/ 432 h 576"/>
              <a:gd name="T70" fmla="*/ 0 w 1275"/>
              <a:gd name="T71" fmla="*/ 446 h 576"/>
              <a:gd name="T72" fmla="*/ 0 w 1275"/>
              <a:gd name="T73" fmla="*/ 446 h 576"/>
              <a:gd name="T74" fmla="*/ 0 w 1275"/>
              <a:gd name="T75" fmla="*/ 455 h 576"/>
              <a:gd name="T76" fmla="*/ 0 w 1275"/>
              <a:gd name="T77" fmla="*/ 472 h 576"/>
              <a:gd name="T78" fmla="*/ 0 w 1275"/>
              <a:gd name="T79" fmla="*/ 481 h 576"/>
              <a:gd name="T80" fmla="*/ 0 w 1275"/>
              <a:gd name="T81" fmla="*/ 484 h 576"/>
              <a:gd name="T82" fmla="*/ 0 w 1275"/>
              <a:gd name="T83" fmla="*/ 576 h 576"/>
              <a:gd name="T84" fmla="*/ 1275 w 1275"/>
              <a:gd name="T85" fmla="*/ 576 h 576"/>
              <a:gd name="T86" fmla="*/ 0 w 1275"/>
              <a:gd name="T8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5" h="576">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chemeClr val="bg2">
              <a:lumMod val="20000"/>
              <a:lumOff val="80000"/>
            </a:schemeClr>
          </a:solidFill>
          <a:ln>
            <a:noFill/>
          </a:ln>
        </p:spPr>
        <p:txBody>
          <a:bodyPr vert="horz" wrap="square" lIns="75458" tIns="37729" rIns="75458" bIns="37729" numCol="1" anchor="t" anchorCtr="0" compatLnSpc="1">
            <a:prstTxWarp prst="textNoShape">
              <a:avLst/>
            </a:prstTxWarp>
          </a:bodyPr>
          <a:lstStyle/>
          <a:p>
            <a:endParaRPr sz="1485" dirty="0"/>
          </a:p>
        </p:txBody>
      </p:sp>
      <p:grpSp>
        <p:nvGrpSpPr>
          <p:cNvPr id="6" name="Group 5"/>
          <p:cNvGrpSpPr/>
          <p:nvPr/>
        </p:nvGrpSpPr>
        <p:grpSpPr>
          <a:xfrm>
            <a:off x="1" y="5395353"/>
            <a:ext cx="2061985" cy="1330989"/>
            <a:chOff x="0" y="5268913"/>
            <a:chExt cx="2498725" cy="1612900"/>
          </a:xfrm>
        </p:grpSpPr>
        <p:sp>
          <p:nvSpPr>
            <p:cNvPr id="7" name="Freeform 210"/>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 name="Freeform 211"/>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 name="Freeform 212"/>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 name="Freeform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 name="Freeform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 name="Freeform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3" name="Freeform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4" name="Freeform 218"/>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5" name="Freeform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6" name="Freeform 220"/>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7" name="Freeform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8" name="Freeform 222"/>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9" name="Freeform 223"/>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0" name="Freeform 224"/>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1" name="Freeform 225"/>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2" name="Freeform 226"/>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3" name="Freeform 227"/>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4" name="Freeform 228"/>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5" name="Freeform 229"/>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6" name="Freeform 230"/>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7" name="Freeform 231"/>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8" name="Freeform 232"/>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9" name="Freeform 233"/>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0" name="Freeform 234"/>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1" name="Freeform 235"/>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2" name="Freeform 236"/>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3" name="Freeform 237"/>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4" name="Freeform 238"/>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5" name="Freeform 239"/>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6" name="Freeform 240"/>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7" name="Freeform 241"/>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8" name="Freeform 242"/>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9" name="Freeform 243"/>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0" name="Freeform 244"/>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1" name="Freeform 245"/>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2" name="Freeform 246"/>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3" name="Freeform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4" name="Freeform 248"/>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5" name="Freeform 249"/>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6" name="Freeform 250"/>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7" name="Freeform 251"/>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8" name="Freeform 252"/>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9" name="Freeform 253"/>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0" name="Freeform 254"/>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1" name="Freeform 255"/>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2" name="Freeform 256"/>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3" name="Freeform 257"/>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4" name="Freeform 258"/>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5" name="Freeform 259"/>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6" name="Freeform 260"/>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7" name="Freeform 261"/>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8" name="Freeform 262"/>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9" name="Freeform 263"/>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0" name="Freeform 264"/>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1" name="Freeform 265"/>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2" name="Freeform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3" name="Freeform 267"/>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4" name="Freeform 268"/>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5" name="Freeform 269"/>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6" name="Freeform 270"/>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7" name="Freeform 271"/>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8" name="Freeform 272"/>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9" name="Freeform 273"/>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0" name="Freeform 274"/>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1" name="Freeform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2" name="Freeform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3" name="Freeform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4" name="Freeform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5" name="Freeform 279"/>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6" name="Freeform 280"/>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7" name="Freeform 281"/>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8" name="Freeform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9" name="Freeform 283"/>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0" name="Freeform 284"/>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1" name="Freeform 285"/>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2" name="Freeform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3" name="Freeform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4" name="Freeform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5" name="Freeform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6" name="Freeform 290"/>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7" name="Freeform 291"/>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8" name="Freeform 292"/>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9" name="Freeform 293"/>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0" name="Freeform 294"/>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1" name="Freeform 295"/>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2" name="Freeform 296"/>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3" name="Freeform 297"/>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4" name="Freeform 298"/>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5" name="Freeform 299"/>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6" name="Freeform 300"/>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7" name="Freeform 301"/>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8" name="Freeform 302"/>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9" name="Freeform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0" name="Freeform 304"/>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1" name="Freeform 305"/>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2" name="Freeform 306"/>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3" name="Freeform 307"/>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4" name="Freeform 308"/>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5" name="Freeform 309"/>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6" name="Freeform 310"/>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7" name="Freeform 311"/>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8" name="Freeform 312"/>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9" name="Freeform 313"/>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0" name="Freeform 314"/>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1" name="Freeform 315"/>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2" name="Freeform 316"/>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3" name="Freeform 317"/>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4" name="Freeform 318"/>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5" name="Freeform 319"/>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6" name="Freeform 320"/>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7" name="Freeform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8" name="Freeform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9" name="Freeform 323"/>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0" name="Freeform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1" name="Freeform 325"/>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2" name="Freeform 326"/>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3" name="Freeform 327"/>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4" name="Freeform 328"/>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5" name="Freeform 329"/>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6" name="Freeform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7" name="Freeform 336"/>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grpSp>
      <p:sp>
        <p:nvSpPr>
          <p:cNvPr id="133" name="Rectangle 132"/>
          <p:cNvSpPr/>
          <p:nvPr/>
        </p:nvSpPr>
        <p:spPr>
          <a:xfrm>
            <a:off x="426316" y="2628901"/>
            <a:ext cx="9378959" cy="4545475"/>
          </a:xfrm>
          <a:prstGeom prst="rect">
            <a:avLst/>
          </a:prstGeom>
        </p:spPr>
        <p:txBody>
          <a:bodyPr wrap="square">
            <a:spAutoFit/>
          </a:bodyPr>
          <a:lstStyle/>
          <a:p>
            <a:r>
              <a:rPr lang="en-US" sz="1600" dirty="0" smtClean="0"/>
              <a:t>The </a:t>
            </a:r>
            <a:r>
              <a:rPr lang="en-US" sz="1600" dirty="0"/>
              <a:t>organization was founded in 1953 by Ev. G. Henry, Commodore of the Rainier Yacht Club of Seattle, Washington, USA. In 1954 the organization crossed the border into Canada and became the “International” Order of the Blue Gavel. </a:t>
            </a:r>
          </a:p>
          <a:p>
            <a:r>
              <a:rPr lang="en-US" sz="1600" dirty="0"/>
              <a:t>We strive to provide Past Commodores with more extensive opportunities for worthwhile yachting activities for the purpose of cultivating, strengthening and preserving the ties of continued friendship, honor, sportsmanship, fraternal and social relationships among Past Commodores of yacht clubs and associations. Some of our international members include United Kingdom, Canada, Japan and New Zealand. </a:t>
            </a:r>
          </a:p>
          <a:p>
            <a:r>
              <a:rPr lang="en-US" sz="1600" dirty="0"/>
              <a:t>The organization is structured by Chapter (individual yacht club), by District (5 or more Chapters and 50 members) and by Region. No initiation fees are involved.</a:t>
            </a:r>
            <a:br>
              <a:rPr lang="en-US" sz="1600" dirty="0"/>
            </a:br>
            <a:r>
              <a:rPr lang="en-US" sz="1600" dirty="0"/>
              <a:t>You have the option to purchase and proudly display an official IOBG burgee and/or name tag. </a:t>
            </a:r>
          </a:p>
          <a:p>
            <a:r>
              <a:rPr lang="en-US" sz="1600" dirty="0"/>
              <a:t>Chapters decide their own activities and/or join with other Chapters for combined humanitarian or social activities. </a:t>
            </a:r>
          </a:p>
          <a:p>
            <a:r>
              <a:rPr lang="en-US" sz="1600" dirty="0"/>
              <a:t>Our online brochure and bylaws located at www.iobg.org will provide you with more insight into the Blue Gavel organization</a:t>
            </a:r>
            <a:r>
              <a:rPr lang="en-US" sz="1200" dirty="0"/>
              <a:t>. </a:t>
            </a:r>
            <a:r>
              <a:rPr lang="en-US" sz="1600" dirty="0"/>
              <a:t>You can also apply for membership using our online application on the </a:t>
            </a:r>
            <a:r>
              <a:rPr lang="en-US" sz="1600" dirty="0" smtClean="0"/>
              <a:t>home </a:t>
            </a:r>
            <a:r>
              <a:rPr lang="en-US" sz="1600" dirty="0"/>
              <a:t>page at www.iobg.org </a:t>
            </a:r>
          </a:p>
          <a:p>
            <a:pPr marR="577850" lvl="0" fontAlgn="base">
              <a:spcBef>
                <a:spcPts val="1125"/>
              </a:spcBef>
              <a:spcAft>
                <a:spcPct val="0"/>
              </a:spcAft>
            </a:pPr>
            <a:endParaRPr lang="en-US" sz="2400" dirty="0">
              <a:solidFill>
                <a:srgbClr val="000000"/>
              </a:solidFill>
              <a:latin typeface="Calibri" charset="0"/>
              <a:ea typeface="ＭＳ Ｐゴシック" charset="0"/>
            </a:endParaRPr>
          </a:p>
        </p:txBody>
      </p:sp>
    </p:spTree>
    <p:extLst>
      <p:ext uri="{BB962C8B-B14F-4D97-AF65-F5344CB8AC3E}">
        <p14:creationId xmlns:p14="http://schemas.microsoft.com/office/powerpoint/2010/main" val="940739818"/>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9880"/>
            <a:ext cx="8245642" cy="957631"/>
          </a:xfrm>
        </p:spPr>
        <p:txBody>
          <a:bodyPr>
            <a:noAutofit/>
          </a:bodyPr>
          <a:lstStyle/>
          <a:p>
            <a:pPr algn="ctr">
              <a:lnSpc>
                <a:spcPct val="100000"/>
              </a:lnSpc>
            </a:pPr>
            <a:r>
              <a:rPr lang="en-US" sz="4000" dirty="0">
                <a:latin typeface="+mn-lt"/>
              </a:rPr>
              <a:t>What We Do</a:t>
            </a:r>
            <a:endParaRPr lang="en-US" sz="2800" dirty="0">
              <a:latin typeface="+mn-lt"/>
            </a:endParaRPr>
          </a:p>
        </p:txBody>
      </p:sp>
      <p:sp>
        <p:nvSpPr>
          <p:cNvPr id="3" name="Slide Number Placeholder 2"/>
          <p:cNvSpPr>
            <a:spLocks noGrp="1"/>
          </p:cNvSpPr>
          <p:nvPr>
            <p:ph type="sldNum" sz="quarter" idx="12"/>
          </p:nvPr>
        </p:nvSpPr>
        <p:spPr/>
        <p:txBody>
          <a:bodyPr/>
          <a:lstStyle/>
          <a:p>
            <a:pPr algn="ctr"/>
            <a:fld id="{DC2E8EBC-E876-4F75-A8E2-294E580032CD}" type="slidenum">
              <a:rPr lang="en-US" smtClean="0"/>
              <a:pPr algn="ctr"/>
              <a:t>5</a:t>
            </a:fld>
            <a:endParaRPr lang="en-US" dirty="0"/>
          </a:p>
        </p:txBody>
      </p:sp>
      <p:grpSp>
        <p:nvGrpSpPr>
          <p:cNvPr id="6" name="Group 1"/>
          <p:cNvGrpSpPr>
            <a:grpSpLocks/>
          </p:cNvGrpSpPr>
          <p:nvPr/>
        </p:nvGrpSpPr>
        <p:grpSpPr bwMode="auto">
          <a:xfrm>
            <a:off x="248183" y="2344709"/>
            <a:ext cx="9432864" cy="4989249"/>
            <a:chOff x="540" y="3228"/>
            <a:chExt cx="9768" cy="7715"/>
          </a:xfrm>
        </p:grpSpPr>
        <p:sp>
          <p:nvSpPr>
            <p:cNvPr id="13" name="Text Box 7"/>
            <p:cNvSpPr txBox="1">
              <a:spLocks noChangeArrowheads="1"/>
            </p:cNvSpPr>
            <p:nvPr/>
          </p:nvSpPr>
          <p:spPr bwMode="auto">
            <a:xfrm>
              <a:off x="642" y="3228"/>
              <a:ext cx="4075" cy="505"/>
            </a:xfrm>
            <a:prstGeom prst="rect">
              <a:avLst/>
            </a:prstGeom>
            <a:solidFill>
              <a:srgbClr val="17365D"/>
            </a:solidFill>
            <a:ln w="9525">
              <a:solidFill>
                <a:srgbClr val="000000"/>
              </a:solidFill>
              <a:miter lim="800000"/>
              <a:headEnd/>
              <a:tailEnd/>
            </a:ln>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ts val="350"/>
                </a:spcBef>
                <a:spcAft>
                  <a:spcPct val="0"/>
                </a:spcAft>
                <a:buClrTx/>
                <a:buSzTx/>
                <a:buFontTx/>
                <a:buNone/>
                <a:tabLst/>
              </a:pPr>
              <a:r>
                <a:rPr kumimoji="0" lang="en-US" sz="1600" b="1" i="0" u="none" strike="noStrike" cap="none" normalizeH="0" baseline="0" dirty="0">
                  <a:ln>
                    <a:noFill/>
                  </a:ln>
                  <a:solidFill>
                    <a:srgbClr val="FFFFFF"/>
                  </a:solidFill>
                  <a:effectLst/>
                  <a:latin typeface="Calibri" charset="0"/>
                  <a:ea typeface="ＭＳ Ｐゴシック" charset="0"/>
                </a:rPr>
                <a:t>What Do We Do?</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14" name="Text Box 8"/>
            <p:cNvSpPr txBox="1">
              <a:spLocks noChangeArrowheads="1"/>
            </p:cNvSpPr>
            <p:nvPr/>
          </p:nvSpPr>
          <p:spPr bwMode="auto">
            <a:xfrm>
              <a:off x="5810" y="3228"/>
              <a:ext cx="4185" cy="505"/>
            </a:xfrm>
            <a:prstGeom prst="rect">
              <a:avLst/>
            </a:prstGeom>
            <a:solidFill>
              <a:srgbClr val="17365D"/>
            </a:solidFill>
            <a:ln w="9525">
              <a:solidFill>
                <a:srgbClr val="000000"/>
              </a:solidFill>
              <a:miter lim="800000"/>
              <a:headEnd/>
              <a:tailEnd/>
            </a:ln>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ts val="350"/>
                </a:spcBef>
                <a:spcAft>
                  <a:spcPct val="0"/>
                </a:spcAft>
                <a:buClrTx/>
                <a:buSzTx/>
                <a:buFontTx/>
                <a:buNone/>
                <a:tabLst/>
              </a:pPr>
              <a:r>
                <a:rPr kumimoji="0" lang="en-US" sz="1600" b="1" i="0" u="none" strike="noStrike" cap="none" normalizeH="0" baseline="0" dirty="0">
                  <a:ln>
                    <a:noFill/>
                  </a:ln>
                  <a:solidFill>
                    <a:srgbClr val="FFFFFF"/>
                  </a:solidFill>
                  <a:effectLst/>
                  <a:latin typeface="Calibri" charset="0"/>
                  <a:ea typeface="ＭＳ Ｐゴシック" charset="0"/>
                </a:rPr>
                <a:t>Do We Have An Auxiliary?</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15" name="Text Box 9"/>
            <p:cNvSpPr txBox="1">
              <a:spLocks noChangeArrowheads="1"/>
            </p:cNvSpPr>
            <p:nvPr/>
          </p:nvSpPr>
          <p:spPr bwMode="auto">
            <a:xfrm>
              <a:off x="3035" y="8306"/>
              <a:ext cx="4135" cy="747"/>
            </a:xfrm>
            <a:prstGeom prst="rect">
              <a:avLst/>
            </a:prstGeom>
            <a:solidFill>
              <a:srgbClr val="17365D"/>
            </a:solidFill>
            <a:ln w="9525">
              <a:solidFill>
                <a:srgbClr val="000000"/>
              </a:solidFill>
              <a:miter lim="800000"/>
              <a:headEnd/>
              <a:tailEnd/>
            </a:ln>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ts val="375"/>
                </a:spcBef>
                <a:spcAft>
                  <a:spcPct val="0"/>
                </a:spcAft>
                <a:buClrTx/>
                <a:buSzTx/>
                <a:buFontTx/>
                <a:buNone/>
                <a:tabLst/>
              </a:pPr>
              <a:r>
                <a:rPr kumimoji="0" lang="en-US" sz="1600" b="1" i="0" u="none" strike="noStrike" cap="none" normalizeH="0" baseline="0" dirty="0">
                  <a:ln>
                    <a:noFill/>
                  </a:ln>
                  <a:solidFill>
                    <a:srgbClr val="FFFFFF"/>
                  </a:solidFill>
                  <a:effectLst/>
                  <a:latin typeface="Calibri" charset="0"/>
                  <a:ea typeface="ＭＳ Ｐゴシック" charset="0"/>
                </a:rPr>
                <a:t>How Are We Governed?</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17" name="Text Box 11"/>
            <p:cNvSpPr txBox="1">
              <a:spLocks noChangeArrowheads="1"/>
            </p:cNvSpPr>
            <p:nvPr/>
          </p:nvSpPr>
          <p:spPr bwMode="auto">
            <a:xfrm>
              <a:off x="642" y="3898"/>
              <a:ext cx="4396" cy="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14000"/>
                </a:lnSpc>
                <a:spcBef>
                  <a:spcPts val="350"/>
                </a:spcBef>
                <a:spcAft>
                  <a:spcPct val="0"/>
                </a:spcAft>
                <a:buClrTx/>
                <a:buSzTx/>
                <a:buFontTx/>
                <a:buNone/>
                <a:tabLst/>
              </a:pPr>
              <a:r>
                <a:rPr kumimoji="0" lang="en-US" sz="1400" b="0" i="0" u="none" strike="noStrike" cap="none" normalizeH="0" baseline="0" dirty="0">
                  <a:ln>
                    <a:noFill/>
                  </a:ln>
                  <a:solidFill>
                    <a:schemeClr val="bg1"/>
                  </a:solidFill>
                  <a:effectLst/>
                  <a:latin typeface="Calibri" charset="0"/>
                  <a:ea typeface="ＭＳ Ｐゴシック" charset="0"/>
                </a:rPr>
                <a:t>Meet locally, nationally </a:t>
              </a:r>
              <a:r>
                <a:rPr kumimoji="0" lang="en-US" sz="1400" b="0" i="0" u="none" strike="noStrike" cap="none" normalizeH="0" baseline="0" dirty="0" smtClean="0">
                  <a:ln>
                    <a:noFill/>
                  </a:ln>
                  <a:solidFill>
                    <a:schemeClr val="bg1"/>
                  </a:solidFill>
                  <a:effectLst/>
                  <a:latin typeface="Calibri" charset="0"/>
                  <a:ea typeface="ＭＳ Ｐゴシック" charset="0"/>
                </a:rPr>
                <a:t>and</a:t>
              </a:r>
              <a:r>
                <a:rPr kumimoji="0" lang="en-US" sz="1400" b="0" i="0" u="none" strike="noStrike" cap="none" normalizeH="0" dirty="0" smtClean="0">
                  <a:ln>
                    <a:noFill/>
                  </a:ln>
                  <a:solidFill>
                    <a:schemeClr val="bg1"/>
                  </a:solidFill>
                  <a:effectLst/>
                  <a:latin typeface="Calibri" charset="0"/>
                  <a:ea typeface="ＭＳ Ｐゴシック" charset="0"/>
                </a:rPr>
                <a:t> </a:t>
              </a:r>
              <a:r>
                <a:rPr kumimoji="0" lang="en-US" sz="1400" b="0" i="0" u="none" strike="noStrike" cap="none" normalizeH="0" baseline="0" dirty="0" smtClean="0">
                  <a:ln>
                    <a:noFill/>
                  </a:ln>
                  <a:solidFill>
                    <a:schemeClr val="bg1"/>
                  </a:solidFill>
                  <a:effectLst/>
                  <a:latin typeface="Calibri" charset="0"/>
                  <a:ea typeface="ＭＳ Ｐゴシック" charset="0"/>
                </a:rPr>
                <a:t>internationally </a:t>
              </a:r>
              <a:r>
                <a:rPr kumimoji="0" lang="en-US" sz="1400" b="0" i="0" u="none" strike="noStrike" cap="none" normalizeH="0" baseline="0" dirty="0">
                  <a:ln>
                    <a:noFill/>
                  </a:ln>
                  <a:solidFill>
                    <a:schemeClr val="bg1"/>
                  </a:solidFill>
                  <a:effectLst/>
                  <a:latin typeface="Calibri" charset="0"/>
                  <a:ea typeface="ＭＳ Ｐゴシック" charset="0"/>
                </a:rPr>
                <a:t>in the true spirit of camaraderie as Past </a:t>
              </a:r>
              <a:r>
                <a:rPr kumimoji="0" lang="en-US" sz="1400" b="0" i="0" u="none" strike="noStrike" cap="none" normalizeH="0" baseline="0" dirty="0" smtClean="0">
                  <a:ln>
                    <a:noFill/>
                  </a:ln>
                  <a:solidFill>
                    <a:schemeClr val="bg1"/>
                  </a:solidFill>
                  <a:effectLst/>
                  <a:latin typeface="Calibri" charset="0"/>
                  <a:ea typeface="ＭＳ Ｐゴシック" charset="0"/>
                </a:rPr>
                <a:t>Commodores.</a:t>
              </a:r>
              <a:br>
                <a:rPr kumimoji="0" lang="en-US" sz="1400" b="0" i="0" u="none" strike="noStrike" cap="none" normalizeH="0" baseline="0" dirty="0" smtClean="0">
                  <a:ln>
                    <a:noFill/>
                  </a:ln>
                  <a:solidFill>
                    <a:schemeClr val="bg1"/>
                  </a:solidFill>
                  <a:effectLst/>
                  <a:latin typeface="Calibri" charset="0"/>
                  <a:ea typeface="ＭＳ Ｐゴシック" charset="0"/>
                </a:rPr>
              </a:br>
              <a:endParaRPr kumimoji="0" lang="en-US" sz="600" b="0" i="0" u="none" strike="noStrike" cap="none" normalizeH="0" baseline="0" dirty="0">
                <a:ln>
                  <a:noFill/>
                </a:ln>
                <a:solidFill>
                  <a:schemeClr val="bg1"/>
                </a:solidFill>
                <a:effectLst/>
                <a:latin typeface="Calibri" charset="0"/>
                <a:ea typeface="ＭＳ Ｐゴシック" charset="0"/>
              </a:endParaRPr>
            </a:p>
            <a:p>
              <a:pPr marL="0" marR="506413" lvl="0" indent="0" algn="l" defTabSz="914400" rtl="0" eaLnBrk="1" fontAlgn="base" latinLnBrk="0" hangingPunct="1">
                <a:lnSpc>
                  <a:spcPct val="100000"/>
                </a:lnSpc>
                <a:spcBef>
                  <a:spcPts val="63"/>
                </a:spcBef>
                <a:spcAft>
                  <a:spcPct val="0"/>
                </a:spcAft>
                <a:buClrTx/>
                <a:buSzTx/>
                <a:buFontTx/>
                <a:buNone/>
                <a:tabLst/>
              </a:pPr>
              <a:r>
                <a:rPr kumimoji="0" lang="en-US" sz="1400" b="0" i="0" u="none" strike="noStrike" cap="none" normalizeH="0" baseline="0" dirty="0">
                  <a:ln>
                    <a:noFill/>
                  </a:ln>
                  <a:solidFill>
                    <a:schemeClr val="bg1"/>
                  </a:solidFill>
                  <a:effectLst/>
                  <a:latin typeface="Calibri" charset="0"/>
                  <a:ea typeface="ＭＳ Ｐゴシック" charset="0"/>
                </a:rPr>
                <a:t>Share information related to recreational boating for our </a:t>
              </a:r>
              <a:r>
                <a:rPr kumimoji="0" lang="en-US" sz="1400" b="0" i="0" u="none" strike="noStrike" cap="none" normalizeH="0" baseline="0" dirty="0" smtClean="0">
                  <a:ln>
                    <a:noFill/>
                  </a:ln>
                  <a:solidFill>
                    <a:schemeClr val="bg1"/>
                  </a:solidFill>
                  <a:effectLst/>
                  <a:latin typeface="Calibri" charset="0"/>
                  <a:ea typeface="ＭＳ Ｐゴシック" charset="0"/>
                </a:rPr>
                <a:t>areas.</a:t>
              </a:r>
              <a:br>
                <a:rPr kumimoji="0" lang="en-US" sz="1400" b="0" i="0" u="none" strike="noStrike" cap="none" normalizeH="0" baseline="0" dirty="0" smtClean="0">
                  <a:ln>
                    <a:noFill/>
                  </a:ln>
                  <a:solidFill>
                    <a:schemeClr val="bg1"/>
                  </a:solidFill>
                  <a:effectLst/>
                  <a:latin typeface="Calibri" charset="0"/>
                  <a:ea typeface="ＭＳ Ｐゴシック" charset="0"/>
                </a:rPr>
              </a:br>
              <a:endParaRPr kumimoji="0" lang="en-US" sz="600" b="0" i="0" u="none" strike="noStrike" cap="none" normalizeH="0" baseline="0" dirty="0">
                <a:ln>
                  <a:noFill/>
                </a:ln>
                <a:solidFill>
                  <a:schemeClr val="bg1"/>
                </a:solidFill>
                <a:effectLst/>
                <a:latin typeface="Calibri" charset="0"/>
                <a:ea typeface="ＭＳ Ｐゴシック" charset="0"/>
              </a:endParaRPr>
            </a:p>
            <a:p>
              <a:pPr marL="0" marR="131763" lvl="0" indent="0" algn="l" defTabSz="914400" rtl="0" eaLnBrk="1" fontAlgn="base" latinLnBrk="0" hangingPunct="1">
                <a:lnSpc>
                  <a:spcPct val="100000"/>
                </a:lnSpc>
                <a:spcBef>
                  <a:spcPts val="75"/>
                </a:spcBef>
                <a:spcAft>
                  <a:spcPct val="0"/>
                </a:spcAft>
                <a:buClrTx/>
                <a:buSzTx/>
                <a:buFontTx/>
                <a:buNone/>
                <a:tabLst/>
              </a:pPr>
              <a:r>
                <a:rPr kumimoji="0" lang="en-US" sz="1400" b="0" i="0" u="none" strike="noStrike" cap="none" normalizeH="0" baseline="0" dirty="0">
                  <a:ln>
                    <a:noFill/>
                  </a:ln>
                  <a:solidFill>
                    <a:schemeClr val="bg1"/>
                  </a:solidFill>
                  <a:effectLst/>
                  <a:latin typeface="Calibri" charset="0"/>
                  <a:ea typeface="ＭＳ Ｐゴシック" charset="0"/>
                </a:rPr>
                <a:t>Officiate at special functions &amp; </a:t>
              </a:r>
              <a:r>
                <a:rPr kumimoji="0" lang="en-US" sz="1400" b="0" i="0" u="none" strike="noStrike" cap="none" normalizeH="0" baseline="0" dirty="0" smtClean="0">
                  <a:ln>
                    <a:noFill/>
                  </a:ln>
                  <a:solidFill>
                    <a:schemeClr val="bg1"/>
                  </a:solidFill>
                  <a:effectLst/>
                  <a:latin typeface="Calibri" charset="0"/>
                  <a:ea typeface="ＭＳ Ｐゴシック" charset="0"/>
                </a:rPr>
                <a:t>ceremonies</a:t>
              </a:r>
              <a:br>
                <a:rPr kumimoji="0" lang="en-US" sz="1400" b="0" i="0" u="none" strike="noStrike" cap="none" normalizeH="0" baseline="0" dirty="0" smtClean="0">
                  <a:ln>
                    <a:noFill/>
                  </a:ln>
                  <a:solidFill>
                    <a:schemeClr val="bg1"/>
                  </a:solidFill>
                  <a:effectLst/>
                  <a:latin typeface="Calibri" charset="0"/>
                  <a:ea typeface="ＭＳ Ｐゴシック" charset="0"/>
                </a:rPr>
              </a:br>
              <a:endParaRPr kumimoji="0" lang="en-US" sz="600" b="0" i="0" u="none" strike="noStrike" cap="none" normalizeH="0" baseline="0" dirty="0">
                <a:ln>
                  <a:noFill/>
                </a:ln>
                <a:solidFill>
                  <a:schemeClr val="bg1"/>
                </a:solidFill>
                <a:effectLst/>
                <a:latin typeface="Calibri" charset="0"/>
                <a:ea typeface="ＭＳ Ｐゴシック" charset="0"/>
              </a:endParaRPr>
            </a:p>
            <a:p>
              <a:pPr marL="0" marR="76200" lvl="0" indent="0" algn="l" defTabSz="914400" rtl="0" eaLnBrk="1" fontAlgn="base" latinLnBrk="0" hangingPunct="1">
                <a:lnSpc>
                  <a:spcPct val="100000"/>
                </a:lnSpc>
                <a:spcBef>
                  <a:spcPts val="75"/>
                </a:spcBef>
                <a:spcAft>
                  <a:spcPct val="0"/>
                </a:spcAft>
                <a:buClrTx/>
                <a:buSzTx/>
                <a:buFontTx/>
                <a:buNone/>
                <a:tabLst/>
              </a:pPr>
              <a:r>
                <a:rPr kumimoji="0" lang="en-US" sz="1400" b="0" i="0" u="none" strike="noStrike" cap="none" normalizeH="0" baseline="0" dirty="0">
                  <a:ln>
                    <a:noFill/>
                  </a:ln>
                  <a:solidFill>
                    <a:schemeClr val="bg1"/>
                  </a:solidFill>
                  <a:effectLst/>
                  <a:latin typeface="Calibri" charset="0"/>
                  <a:ea typeface="ＭＳ Ｐゴシック" charset="0"/>
                </a:rPr>
                <a:t>Recognize outstanding service to recreational </a:t>
              </a:r>
              <a:r>
                <a:rPr kumimoji="0" lang="en-US" sz="1400" b="0" i="0" u="none" strike="noStrike" cap="none" normalizeH="0" baseline="0" dirty="0" smtClean="0">
                  <a:ln>
                    <a:noFill/>
                  </a:ln>
                  <a:solidFill>
                    <a:schemeClr val="bg1"/>
                  </a:solidFill>
                  <a:effectLst/>
                  <a:latin typeface="Calibri" charset="0"/>
                  <a:ea typeface="ＭＳ Ｐゴシック" charset="0"/>
                </a:rPr>
                <a:t>yachting</a:t>
              </a:r>
              <a:endParaRPr lang="en-US" sz="1400" dirty="0" smtClean="0">
                <a:solidFill>
                  <a:schemeClr val="bg1"/>
                </a:solidFill>
                <a:latin typeface="Calibri" charset="0"/>
              </a:endParaRPr>
            </a:p>
            <a:p>
              <a:pPr marL="0" marR="76200" lvl="0" indent="0" algn="l" defTabSz="914400" rtl="0" eaLnBrk="1" fontAlgn="base" latinLnBrk="0" hangingPunct="1">
                <a:lnSpc>
                  <a:spcPct val="100000"/>
                </a:lnSpc>
                <a:spcBef>
                  <a:spcPts val="75"/>
                </a:spcBef>
                <a:spcAft>
                  <a:spcPct val="0"/>
                </a:spcAft>
                <a:buClrTx/>
                <a:buSzTx/>
                <a:buFontTx/>
                <a:buNone/>
                <a:tabLst/>
              </a:pPr>
              <a:endParaRPr kumimoji="0" lang="en-US" sz="600" b="0" i="0" u="none" strike="noStrike" cap="none" normalizeH="0" baseline="0" dirty="0">
                <a:ln>
                  <a:noFill/>
                </a:ln>
                <a:solidFill>
                  <a:schemeClr val="bg1"/>
                </a:solidFill>
                <a:effectLst/>
                <a:latin typeface="Calibri" charset="0"/>
                <a:ea typeface="ＭＳ Ｐゴシック" charset="0"/>
              </a:endParaRPr>
            </a:p>
            <a:p>
              <a:pPr marL="0" marR="76200" lvl="0" indent="0" algn="l" defTabSz="914400" rtl="0" eaLnBrk="1" fontAlgn="base" latinLnBrk="0" hangingPunct="1">
                <a:lnSpc>
                  <a:spcPct val="100000"/>
                </a:lnSpc>
                <a:spcBef>
                  <a:spcPts val="75"/>
                </a:spcBef>
                <a:spcAft>
                  <a:spcPct val="0"/>
                </a:spcAft>
                <a:buClrTx/>
                <a:buSzTx/>
                <a:buFontTx/>
                <a:buNone/>
                <a:tabLst/>
              </a:pPr>
              <a:r>
                <a:rPr kumimoji="0" lang="en-US" sz="1400" b="0" i="0" u="none" strike="noStrike" cap="none" normalizeH="0" baseline="0" dirty="0" smtClean="0">
                  <a:ln>
                    <a:noFill/>
                  </a:ln>
                  <a:solidFill>
                    <a:schemeClr val="bg1"/>
                  </a:solidFill>
                  <a:effectLst/>
                  <a:latin typeface="Calibri" charset="0"/>
                  <a:ea typeface="ＭＳ Ｐゴシック" charset="0"/>
                </a:rPr>
                <a:t>Support </a:t>
              </a:r>
              <a:r>
                <a:rPr kumimoji="0" lang="en-US" sz="1400" b="0" i="0" u="none" strike="noStrike" cap="none" normalizeH="0" baseline="0" dirty="0">
                  <a:ln>
                    <a:noFill/>
                  </a:ln>
                  <a:solidFill>
                    <a:schemeClr val="bg1"/>
                  </a:solidFill>
                  <a:effectLst/>
                  <a:latin typeface="Calibri" charset="0"/>
                  <a:ea typeface="ＭＳ Ｐゴシック" charset="0"/>
                </a:rPr>
                <a:t>the activities of local yacht clubs: cruising, predicted log &amp; sail racing</a:t>
              </a:r>
              <a:endParaRPr kumimoji="0" lang="en-US" sz="2400" b="0" i="0" u="none" strike="noStrike" cap="none" normalizeH="0" baseline="0" dirty="0">
                <a:ln>
                  <a:noFill/>
                </a:ln>
                <a:solidFill>
                  <a:schemeClr val="bg1"/>
                </a:solidFill>
                <a:effectLst/>
                <a:ea typeface="ＭＳ Ｐゴシック" charset="0"/>
              </a:endParaRPr>
            </a:p>
          </p:txBody>
        </p:sp>
        <p:sp>
          <p:nvSpPr>
            <p:cNvPr id="18" name="Text Box 12"/>
            <p:cNvSpPr txBox="1">
              <a:spLocks noChangeArrowheads="1"/>
            </p:cNvSpPr>
            <p:nvPr/>
          </p:nvSpPr>
          <p:spPr bwMode="auto">
            <a:xfrm>
              <a:off x="5435" y="3865"/>
              <a:ext cx="130"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98000"/>
                </a:lnSpc>
                <a:spcBef>
                  <a:spcPts val="163"/>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20" name="Text Box 14"/>
            <p:cNvSpPr txBox="1">
              <a:spLocks noChangeArrowheads="1"/>
            </p:cNvSpPr>
            <p:nvPr/>
          </p:nvSpPr>
          <p:spPr bwMode="auto">
            <a:xfrm>
              <a:off x="540" y="5260"/>
              <a:ext cx="130"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98000"/>
                </a:lnSpc>
                <a:spcBef>
                  <a:spcPts val="163"/>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21" name="Text Box 15"/>
            <p:cNvSpPr txBox="1">
              <a:spLocks noChangeArrowheads="1"/>
            </p:cNvSpPr>
            <p:nvPr/>
          </p:nvSpPr>
          <p:spPr bwMode="auto">
            <a:xfrm>
              <a:off x="5435" y="5262"/>
              <a:ext cx="130"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98000"/>
                </a:lnSpc>
                <a:spcBef>
                  <a:spcPts val="163"/>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23" name="Text Box 17"/>
            <p:cNvSpPr txBox="1">
              <a:spLocks noChangeArrowheads="1"/>
            </p:cNvSpPr>
            <p:nvPr/>
          </p:nvSpPr>
          <p:spPr bwMode="auto">
            <a:xfrm>
              <a:off x="541" y="7001"/>
              <a:ext cx="130"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98000"/>
                </a:lnSpc>
                <a:spcBef>
                  <a:spcPts val="163"/>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24" name="Text Box 18"/>
            <p:cNvSpPr txBox="1">
              <a:spLocks noChangeArrowheads="1"/>
            </p:cNvSpPr>
            <p:nvPr/>
          </p:nvSpPr>
          <p:spPr bwMode="auto">
            <a:xfrm>
              <a:off x="541" y="7699"/>
              <a:ext cx="130"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98000"/>
                </a:lnSpc>
                <a:spcBef>
                  <a:spcPts val="163"/>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26" name="Text Box 20"/>
            <p:cNvSpPr txBox="1">
              <a:spLocks noChangeArrowheads="1"/>
            </p:cNvSpPr>
            <p:nvPr/>
          </p:nvSpPr>
          <p:spPr bwMode="auto">
            <a:xfrm>
              <a:off x="5795" y="3885"/>
              <a:ext cx="4513" cy="4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lnSpc>
                  <a:spcPct val="114000"/>
                </a:lnSpc>
                <a:spcBef>
                  <a:spcPts val="350"/>
                </a:spcBef>
              </a:pPr>
              <a:r>
                <a:rPr kumimoji="0" lang="en-US" sz="1400" b="0" i="0" u="none" strike="noStrike" cap="none" normalizeH="0" baseline="0" dirty="0">
                  <a:ln>
                    <a:noFill/>
                  </a:ln>
                  <a:solidFill>
                    <a:srgbClr val="000000"/>
                  </a:solidFill>
                  <a:effectLst/>
                  <a:latin typeface="Calibri" charset="0"/>
                  <a:ea typeface="ＭＳ Ｐゴシック" charset="0"/>
                </a:rPr>
                <a:t>Yes. </a:t>
              </a:r>
              <a:r>
                <a:rPr kumimoji="0" lang="en-US" sz="1400" b="0" i="0" u="none" strike="noStrike" cap="none" normalizeH="0" baseline="0" dirty="0" smtClean="0">
                  <a:ln>
                    <a:noFill/>
                  </a:ln>
                  <a:solidFill>
                    <a:srgbClr val="000000"/>
                  </a:solidFill>
                  <a:effectLst/>
                  <a:latin typeface="Calibri" charset="0"/>
                  <a:ea typeface="ＭＳ Ｐゴシック" charset="0"/>
                </a:rPr>
                <a:t> They work </a:t>
              </a:r>
              <a:r>
                <a:rPr kumimoji="0" lang="en-US" sz="1400" b="0" i="0" u="none" strike="noStrike" cap="none" normalizeH="0" baseline="0" dirty="0">
                  <a:ln>
                    <a:noFill/>
                  </a:ln>
                  <a:solidFill>
                    <a:srgbClr val="000000"/>
                  </a:solidFill>
                  <a:effectLst/>
                  <a:latin typeface="Calibri" charset="0"/>
                  <a:ea typeface="ＭＳ Ｐゴシック" charset="0"/>
                </a:rPr>
                <a:t>to support </a:t>
              </a:r>
              <a:r>
                <a:rPr kumimoji="0" lang="en-US" sz="1400" b="0" i="0" u="none" strike="noStrike" cap="none" normalizeH="0" baseline="0" dirty="0" smtClean="0">
                  <a:ln>
                    <a:noFill/>
                  </a:ln>
                  <a:solidFill>
                    <a:srgbClr val="000000"/>
                  </a:solidFill>
                  <a:effectLst/>
                  <a:latin typeface="Calibri" charset="0"/>
                  <a:ea typeface="ＭＳ Ｐゴシック" charset="0"/>
                </a:rPr>
                <a:t>the</a:t>
              </a:r>
              <a:r>
                <a:rPr kumimoji="0" lang="en-US" sz="1400" b="0" i="0" u="none" strike="noStrike" cap="none" normalizeH="0" dirty="0" smtClean="0">
                  <a:ln>
                    <a:noFill/>
                  </a:ln>
                  <a:solidFill>
                    <a:srgbClr val="000000"/>
                  </a:solidFill>
                  <a:effectLst/>
                  <a:latin typeface="Calibri" charset="0"/>
                  <a:ea typeface="ＭＳ Ｐゴシック" charset="0"/>
                </a:rPr>
                <a:t> </a:t>
              </a:r>
              <a:r>
                <a:rPr kumimoji="0" lang="en-US" sz="1400" b="0" i="0" u="none" strike="noStrike" cap="none" normalizeH="0" baseline="0" dirty="0" smtClean="0">
                  <a:ln>
                    <a:noFill/>
                  </a:ln>
                  <a:solidFill>
                    <a:srgbClr val="000000"/>
                  </a:solidFill>
                  <a:effectLst/>
                  <a:latin typeface="Calibri" charset="0"/>
                  <a:ea typeface="ＭＳ Ｐゴシック" charset="0"/>
                </a:rPr>
                <a:t>IOBG </a:t>
              </a:r>
              <a:r>
                <a:rPr kumimoji="0" lang="en-US" sz="1400" b="0" i="0" u="none" strike="noStrike" cap="none" normalizeH="0" baseline="0" dirty="0">
                  <a:ln>
                    <a:noFill/>
                  </a:ln>
                  <a:solidFill>
                    <a:srgbClr val="000000"/>
                  </a:solidFill>
                  <a:effectLst/>
                  <a:latin typeface="Calibri" charset="0"/>
                  <a:ea typeface="ＭＳ Ｐゴシック" charset="0"/>
                </a:rPr>
                <a:t>in its </a:t>
              </a:r>
              <a:r>
                <a:rPr kumimoji="0" lang="en-US" sz="1400" b="0" i="0" u="none" strike="noStrike" cap="none" normalizeH="0" baseline="0" dirty="0" smtClean="0">
                  <a:ln>
                    <a:noFill/>
                  </a:ln>
                  <a:solidFill>
                    <a:srgbClr val="000000"/>
                  </a:solidFill>
                  <a:effectLst/>
                  <a:latin typeface="Calibri" charset="0"/>
                  <a:ea typeface="ＭＳ Ｐゴシック" charset="0"/>
                </a:rPr>
                <a:t>endeavors</a:t>
              </a:r>
              <a:r>
                <a:rPr kumimoji="0" lang="en-US" sz="1400" b="0" i="0" u="none" strike="noStrike" cap="none" normalizeH="0" dirty="0" smtClean="0">
                  <a:ln>
                    <a:noFill/>
                  </a:ln>
                  <a:solidFill>
                    <a:srgbClr val="000000"/>
                  </a:solidFill>
                  <a:effectLst/>
                  <a:latin typeface="Calibri" charset="0"/>
                  <a:ea typeface="ＭＳ Ｐゴシック" charset="0"/>
                </a:rPr>
                <a:t> and </a:t>
              </a:r>
              <a:r>
                <a:rPr lang="en-US" sz="1400" dirty="0" smtClean="0">
                  <a:solidFill>
                    <a:srgbClr val="000000"/>
                  </a:solidFill>
                  <a:latin typeface="Calibri" charset="0"/>
                </a:rPr>
                <a:t>is </a:t>
              </a:r>
              <a:r>
                <a:rPr lang="en-US" sz="1400" dirty="0">
                  <a:solidFill>
                    <a:srgbClr val="000000"/>
                  </a:solidFill>
                  <a:latin typeface="Calibri" charset="0"/>
                </a:rPr>
                <a:t>an integral part of the success of the IOBG Chapters and </a:t>
              </a:r>
              <a:r>
                <a:rPr lang="en-US" sz="1400" dirty="0" smtClean="0">
                  <a:solidFill>
                    <a:srgbClr val="000000"/>
                  </a:solidFill>
                  <a:latin typeface="Calibri" charset="0"/>
                </a:rPr>
                <a:t>Districts</a:t>
              </a:r>
              <a:endParaRPr lang="en-US" dirty="0">
                <a:solidFill>
                  <a:srgbClr val="000000"/>
                </a:solidFill>
              </a:endParaRPr>
            </a:p>
            <a:p>
              <a:pPr marL="0" marR="0" lvl="0" indent="0" algn="l" defTabSz="914400" rtl="0" eaLnBrk="1" fontAlgn="base" latinLnBrk="0" hangingPunct="1">
                <a:lnSpc>
                  <a:spcPct val="114000"/>
                </a:lnSpc>
                <a:spcBef>
                  <a:spcPts val="350"/>
                </a:spcBef>
                <a:spcAft>
                  <a:spcPct val="0"/>
                </a:spcAft>
                <a:buClrTx/>
                <a:buSzTx/>
                <a:buFontTx/>
                <a:buNone/>
                <a:tabLst/>
              </a:pPr>
              <a:endParaRPr kumimoji="0" lang="en-US" sz="600" b="0" i="0" u="none" strike="noStrike" cap="none" normalizeH="0" baseline="0" dirty="0">
                <a:ln>
                  <a:noFill/>
                </a:ln>
                <a:solidFill>
                  <a:srgbClr val="000000"/>
                </a:solidFill>
                <a:effectLst/>
                <a:latin typeface="Calibri" charset="0"/>
                <a:ea typeface="ＭＳ Ｐゴシック" charset="0"/>
              </a:endParaRPr>
            </a:p>
            <a:p>
              <a:pPr marL="0" marR="303213" lvl="0" indent="0" algn="l" defTabSz="914400" rtl="0" eaLnBrk="1" fontAlgn="base" latinLnBrk="0" hangingPunct="1">
                <a:lnSpc>
                  <a:spcPct val="100000"/>
                </a:lnSpc>
                <a:spcBef>
                  <a:spcPts val="75"/>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ＭＳ Ｐゴシック" charset="0"/>
                </a:rPr>
                <a:t>It has its own Officers, Insignia and Bylaws</a:t>
              </a:r>
              <a:br>
                <a:rPr kumimoji="0" lang="en-US" sz="1400" b="0" i="0" u="none" strike="noStrike" cap="none" normalizeH="0" baseline="0" dirty="0" smtClean="0">
                  <a:ln>
                    <a:noFill/>
                  </a:ln>
                  <a:solidFill>
                    <a:srgbClr val="000000"/>
                  </a:solidFill>
                  <a:effectLst/>
                  <a:latin typeface="Calibri" charset="0"/>
                  <a:ea typeface="ＭＳ Ｐゴシック" charset="0"/>
                </a:rPr>
              </a:br>
              <a:endParaRPr kumimoji="0" lang="en-US" sz="600" b="0" i="0" u="none" strike="noStrike" cap="none" normalizeH="0" baseline="0" dirty="0" smtClean="0">
                <a:ln>
                  <a:noFill/>
                </a:ln>
                <a:solidFill>
                  <a:srgbClr val="000000"/>
                </a:solidFill>
                <a:effectLst/>
                <a:latin typeface="Calibri" charset="0"/>
                <a:ea typeface="ＭＳ Ｐゴシック" charset="0"/>
              </a:endParaRPr>
            </a:p>
            <a:p>
              <a:pPr marL="0" marR="633413" lvl="0" indent="0" algn="l" defTabSz="914400" rtl="0" eaLnBrk="1" fontAlgn="base" latinLnBrk="0" hangingPunct="1">
                <a:lnSpc>
                  <a:spcPct val="100000"/>
                </a:lnSpc>
                <a:spcBef>
                  <a:spcPts val="75"/>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ＭＳ Ｐゴシック" charset="0"/>
                </a:rPr>
                <a:t>Meets </a:t>
              </a:r>
              <a:r>
                <a:rPr kumimoji="0" lang="en-US" sz="1400" b="0" i="0" u="none" strike="noStrike" cap="none" normalizeH="0" baseline="0" dirty="0">
                  <a:ln>
                    <a:noFill/>
                  </a:ln>
                  <a:solidFill>
                    <a:srgbClr val="000000"/>
                  </a:solidFill>
                  <a:effectLst/>
                  <a:latin typeface="Calibri" charset="0"/>
                  <a:ea typeface="ＭＳ Ｐゴシック" charset="0"/>
                </a:rPr>
                <a:t>Regionally, Nationally and </a:t>
              </a:r>
              <a:r>
                <a:rPr kumimoji="0" lang="en-US" sz="1400" b="0" i="0" u="none" strike="noStrike" cap="none" normalizeH="0" baseline="0" dirty="0" smtClean="0">
                  <a:ln>
                    <a:noFill/>
                  </a:ln>
                  <a:solidFill>
                    <a:srgbClr val="000000"/>
                  </a:solidFill>
                  <a:effectLst/>
                  <a:latin typeface="Calibri" charset="0"/>
                  <a:ea typeface="ＭＳ Ｐゴシック" charset="0"/>
                </a:rPr>
                <a:t>Internationally</a:t>
              </a:r>
              <a:br>
                <a:rPr kumimoji="0" lang="en-US" sz="1400" b="0" i="0" u="none" strike="noStrike" cap="none" normalizeH="0" baseline="0" dirty="0" smtClean="0">
                  <a:ln>
                    <a:noFill/>
                  </a:ln>
                  <a:solidFill>
                    <a:srgbClr val="000000"/>
                  </a:solidFill>
                  <a:effectLst/>
                  <a:latin typeface="Calibri" charset="0"/>
                  <a:ea typeface="ＭＳ Ｐゴシック" charset="0"/>
                </a:rPr>
              </a:br>
              <a:endParaRPr kumimoji="0" lang="en-US" sz="600" b="0" i="0" u="none" strike="noStrike" cap="none" normalizeH="0" baseline="0" dirty="0">
                <a:ln>
                  <a:noFill/>
                </a:ln>
                <a:solidFill>
                  <a:srgbClr val="000000"/>
                </a:solidFill>
                <a:effectLst/>
                <a:latin typeface="Calibri" charset="0"/>
                <a:ea typeface="ＭＳ Ｐゴシック" charset="0"/>
              </a:endParaRPr>
            </a:p>
            <a:p>
              <a:pPr marL="0" marR="90488" lvl="0" indent="0" algn="l" defTabSz="914400" rtl="0" eaLnBrk="1" fontAlgn="base" latinLnBrk="0" hangingPunct="1">
                <a:lnSpc>
                  <a:spcPct val="100000"/>
                </a:lnSpc>
                <a:spcBef>
                  <a:spcPts val="75"/>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ＭＳ Ｐゴシック" charset="0"/>
                </a:rPr>
                <a:t>Works to promote camaraderie at all </a:t>
              </a:r>
              <a:r>
                <a:rPr kumimoji="0" lang="en-US" sz="1400" b="0" i="0" u="none" strike="noStrike" cap="none" normalizeH="0" baseline="0" dirty="0" smtClean="0">
                  <a:ln>
                    <a:noFill/>
                  </a:ln>
                  <a:solidFill>
                    <a:srgbClr val="000000"/>
                  </a:solidFill>
                  <a:effectLst/>
                  <a:latin typeface="Calibri" charset="0"/>
                  <a:ea typeface="ＭＳ Ｐゴシック" charset="0"/>
                </a:rPr>
                <a:t>levels</a:t>
              </a:r>
              <a:br>
                <a:rPr kumimoji="0" lang="en-US" sz="1400" b="0" i="0" u="none" strike="noStrike" cap="none" normalizeH="0" baseline="0" dirty="0" smtClean="0">
                  <a:ln>
                    <a:noFill/>
                  </a:ln>
                  <a:solidFill>
                    <a:srgbClr val="000000"/>
                  </a:solidFill>
                  <a:effectLst/>
                  <a:latin typeface="Calibri" charset="0"/>
                  <a:ea typeface="ＭＳ Ｐゴシック" charset="0"/>
                </a:rPr>
              </a:br>
              <a:endParaRPr kumimoji="0" lang="en-US" sz="600" b="0" i="0" u="none" strike="noStrike" cap="none" normalizeH="0" baseline="0" dirty="0">
                <a:ln>
                  <a:noFill/>
                </a:ln>
                <a:solidFill>
                  <a:srgbClr val="000000"/>
                </a:solidFill>
                <a:effectLst/>
                <a:latin typeface="Calibri" charset="0"/>
                <a:ea typeface="ＭＳ Ｐゴシック" charset="0"/>
              </a:endParaRPr>
            </a:p>
            <a:p>
              <a:pPr marL="0" marR="360363" lvl="0" indent="0" algn="l" defTabSz="914400" rtl="0" eaLnBrk="1" fontAlgn="base" latinLnBrk="0" hangingPunct="1">
                <a:lnSpc>
                  <a:spcPct val="100000"/>
                </a:lnSpc>
                <a:spcBef>
                  <a:spcPts val="75"/>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ＭＳ Ｐゴシック" charset="0"/>
                </a:rPr>
                <a:t>Raises funds for the Humanitarian Foundation and other </a:t>
              </a:r>
              <a:r>
                <a:rPr kumimoji="0" lang="en-US" sz="1400" b="0" i="0" u="none" strike="noStrike" cap="none" normalizeH="0" baseline="0" dirty="0" smtClean="0">
                  <a:ln>
                    <a:noFill/>
                  </a:ln>
                  <a:solidFill>
                    <a:srgbClr val="000000"/>
                  </a:solidFill>
                  <a:effectLst/>
                  <a:latin typeface="Calibri" charset="0"/>
                  <a:ea typeface="ＭＳ Ｐゴシック" charset="0"/>
                </a:rPr>
                <a:t>charities</a:t>
              </a:r>
              <a:endParaRPr lang="en-US" sz="1400" dirty="0">
                <a:solidFill>
                  <a:srgbClr val="000000"/>
                </a:solidFill>
                <a:latin typeface="Calibri" charset="0"/>
              </a:endParaRPr>
            </a:p>
            <a:p>
              <a:pPr marL="0" marR="360363" lvl="0" indent="0" algn="l" defTabSz="914400" rtl="0" eaLnBrk="1" fontAlgn="base" latinLnBrk="0" hangingPunct="1">
                <a:lnSpc>
                  <a:spcPct val="100000"/>
                </a:lnSpc>
                <a:spcBef>
                  <a:spcPts val="75"/>
                </a:spcBef>
                <a:spcAft>
                  <a:spcPct val="0"/>
                </a:spcAft>
                <a:buClrTx/>
                <a:buSzTx/>
                <a:buFontTx/>
                <a:buNone/>
                <a:tabLst/>
              </a:pPr>
              <a:endParaRPr kumimoji="0" lang="en-US" sz="600" b="0" i="0" u="none" strike="noStrike" cap="none" normalizeH="0" baseline="0" dirty="0" smtClean="0">
                <a:ln>
                  <a:noFill/>
                </a:ln>
                <a:solidFill>
                  <a:srgbClr val="000000"/>
                </a:solidFill>
                <a:effectLst/>
                <a:latin typeface="Calibri" charset="0"/>
                <a:ea typeface="ＭＳ Ｐゴシック" charset="0"/>
              </a:endParaRPr>
            </a:p>
            <a:p>
              <a:pPr marL="0" marR="360363" lvl="0" indent="0" algn="l" defTabSz="914400" rtl="0" eaLnBrk="1" fontAlgn="base" latinLnBrk="0" hangingPunct="1">
                <a:lnSpc>
                  <a:spcPct val="100000"/>
                </a:lnSpc>
                <a:spcBef>
                  <a:spcPts val="75"/>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ＭＳ Ｐゴシック" charset="0"/>
                </a:rPr>
                <a:t>Visit</a:t>
              </a:r>
              <a:r>
                <a:rPr kumimoji="0" lang="en-US" sz="1400" b="0" i="0" u="none" strike="noStrike" cap="none" normalizeH="0" dirty="0" smtClean="0">
                  <a:ln>
                    <a:noFill/>
                  </a:ln>
                  <a:solidFill>
                    <a:srgbClr val="000000"/>
                  </a:solidFill>
                  <a:effectLst/>
                  <a:latin typeface="Calibri" charset="0"/>
                  <a:ea typeface="ＭＳ Ｐゴシック" charset="0"/>
                </a:rPr>
                <a:t> the web site at </a:t>
              </a:r>
              <a:r>
                <a:rPr kumimoji="0" lang="en-US" sz="1400" b="0" i="0" strike="noStrike" cap="none" normalizeH="0" dirty="0" smtClean="0">
                  <a:ln>
                    <a:noFill/>
                  </a:ln>
                  <a:solidFill>
                    <a:srgbClr val="000000"/>
                  </a:solidFill>
                  <a:effectLst/>
                  <a:latin typeface="Calibri" charset="0"/>
                  <a:ea typeface="ＭＳ Ｐゴシック" charset="0"/>
                </a:rPr>
                <a:t>www.iobga.org</a:t>
              </a:r>
              <a:endParaRPr kumimoji="0" lang="en-US" sz="1400" b="0" i="0" strike="noStrike" cap="none" normalizeH="0" baseline="0" dirty="0">
                <a:ln>
                  <a:noFill/>
                </a:ln>
                <a:solidFill>
                  <a:srgbClr val="000000"/>
                </a:solidFill>
                <a:effectLst/>
                <a:latin typeface="Calibri" charset="0"/>
                <a:ea typeface="ＭＳ Ｐゴシック" charset="0"/>
              </a:endParaRPr>
            </a:p>
          </p:txBody>
        </p:sp>
        <p:sp>
          <p:nvSpPr>
            <p:cNvPr id="27" name="Text Box 21"/>
            <p:cNvSpPr txBox="1">
              <a:spLocks noChangeArrowheads="1"/>
            </p:cNvSpPr>
            <p:nvPr/>
          </p:nvSpPr>
          <p:spPr bwMode="auto">
            <a:xfrm>
              <a:off x="3053" y="9153"/>
              <a:ext cx="4175" cy="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25000"/>
                </a:lnSpc>
                <a:spcBef>
                  <a:spcPts val="350"/>
                </a:spcBef>
                <a:spcAft>
                  <a:spcPct val="0"/>
                </a:spcAft>
                <a:buClrTx/>
                <a:buSzTx/>
                <a:buFontTx/>
                <a:buNone/>
                <a:tabLst/>
              </a:pPr>
              <a:r>
                <a:rPr kumimoji="0" lang="en-US" sz="1400" b="0" i="0" u="none" strike="noStrike" cap="none" normalizeH="0" baseline="0" dirty="0" smtClean="0">
                  <a:ln>
                    <a:noFill/>
                  </a:ln>
                  <a:solidFill>
                    <a:schemeClr val="bg1"/>
                  </a:solidFill>
                  <a:effectLst/>
                  <a:latin typeface="Calibri" charset="0"/>
                  <a:ea typeface="ＭＳ Ｐゴシック" charset="0"/>
                </a:rPr>
                <a:t>Local </a:t>
              </a:r>
              <a:r>
                <a:rPr kumimoji="0" lang="en-US" sz="1400" b="0" i="0" u="none" strike="noStrike" cap="none" normalizeH="0" baseline="0" dirty="0">
                  <a:ln>
                    <a:noFill/>
                  </a:ln>
                  <a:solidFill>
                    <a:schemeClr val="bg1"/>
                  </a:solidFill>
                  <a:effectLst/>
                  <a:latin typeface="Calibri" charset="0"/>
                  <a:ea typeface="ＭＳ Ｐゴシック" charset="0"/>
                </a:rPr>
                <a:t>Chapters</a:t>
              </a:r>
            </a:p>
            <a:p>
              <a:pPr marL="0" marR="0" lvl="0" indent="0" algn="l" defTabSz="914400" rtl="0" eaLnBrk="1" fontAlgn="base" latinLnBrk="0" hangingPunct="1">
                <a:lnSpc>
                  <a:spcPct val="100000"/>
                </a:lnSpc>
                <a:spcBef>
                  <a:spcPts val="25"/>
                </a:spcBef>
                <a:spcAft>
                  <a:spcPct val="0"/>
                </a:spcAft>
                <a:buClrTx/>
                <a:buSzTx/>
                <a:buFontTx/>
                <a:buNone/>
                <a:tabLst/>
              </a:pPr>
              <a:r>
                <a:rPr kumimoji="0" lang="en-US" sz="1400" b="0" i="0" u="none" strike="noStrike" cap="none" normalizeH="0" baseline="0" dirty="0" smtClean="0">
                  <a:ln>
                    <a:noFill/>
                  </a:ln>
                  <a:solidFill>
                    <a:schemeClr val="bg1"/>
                  </a:solidFill>
                  <a:effectLst/>
                  <a:latin typeface="Calibri" charset="0"/>
                  <a:ea typeface="ＭＳ Ｐゴシック" charset="0"/>
                </a:rPr>
                <a:t>Regional </a:t>
              </a:r>
              <a:r>
                <a:rPr kumimoji="0" lang="en-US" sz="1400" b="0" i="0" u="none" strike="noStrike" cap="none" normalizeH="0" baseline="0" dirty="0">
                  <a:ln>
                    <a:noFill/>
                  </a:ln>
                  <a:solidFill>
                    <a:schemeClr val="bg1"/>
                  </a:solidFill>
                  <a:effectLst/>
                  <a:latin typeface="Calibri" charset="0"/>
                  <a:ea typeface="ＭＳ Ｐゴシック" charset="0"/>
                </a:rPr>
                <a:t>Districts</a:t>
              </a:r>
            </a:p>
            <a:p>
              <a:pPr marL="0" marR="0" lvl="0" indent="0" algn="l" defTabSz="914400" rtl="0" eaLnBrk="1" fontAlgn="base" latinLnBrk="0" hangingPunct="1">
                <a:lnSpc>
                  <a:spcPct val="100000"/>
                </a:lnSpc>
                <a:spcBef>
                  <a:spcPts val="25"/>
                </a:spcBef>
                <a:spcAft>
                  <a:spcPct val="0"/>
                </a:spcAft>
                <a:buClrTx/>
                <a:buSzTx/>
                <a:buFontTx/>
                <a:buNone/>
                <a:tabLst/>
              </a:pPr>
              <a:r>
                <a:rPr kumimoji="0" lang="en-US" sz="1400" b="0" i="0" u="none" strike="noStrike" cap="none" normalizeH="0" baseline="0" dirty="0" smtClean="0">
                  <a:ln>
                    <a:noFill/>
                  </a:ln>
                  <a:solidFill>
                    <a:schemeClr val="bg1"/>
                  </a:solidFill>
                  <a:effectLst/>
                  <a:latin typeface="Calibri" charset="0"/>
                  <a:ea typeface="ＭＳ Ｐゴシック" charset="0"/>
                </a:rPr>
                <a:t>International </a:t>
              </a:r>
              <a:r>
                <a:rPr kumimoji="0" lang="en-US" sz="1400" b="0" i="0" u="none" strike="noStrike" cap="none" normalizeH="0" baseline="0" dirty="0">
                  <a:ln>
                    <a:noFill/>
                  </a:ln>
                  <a:solidFill>
                    <a:schemeClr val="bg1"/>
                  </a:solidFill>
                  <a:effectLst/>
                  <a:latin typeface="Calibri" charset="0"/>
                  <a:ea typeface="ＭＳ Ｐゴシック" charset="0"/>
                </a:rPr>
                <a:t>Board of Directors</a:t>
              </a:r>
            </a:p>
            <a:p>
              <a:pPr marL="0" marR="241300" lvl="0" indent="0" algn="l" defTabSz="914400" rtl="0" eaLnBrk="1" fontAlgn="base" latinLnBrk="0" hangingPunct="1">
                <a:lnSpc>
                  <a:spcPct val="135000"/>
                </a:lnSpc>
                <a:spcBef>
                  <a:spcPts val="13"/>
                </a:spcBef>
                <a:spcAft>
                  <a:spcPct val="0"/>
                </a:spcAft>
                <a:buClrTx/>
                <a:buSzTx/>
                <a:buFontTx/>
                <a:buNone/>
                <a:tabLst/>
              </a:pPr>
              <a:r>
                <a:rPr kumimoji="0" lang="en-US" sz="1400" b="1" i="0" u="none" strike="noStrike" cap="none" normalizeH="0" baseline="0" dirty="0">
                  <a:ln>
                    <a:noFill/>
                  </a:ln>
                  <a:solidFill>
                    <a:schemeClr val="bg1"/>
                  </a:solidFill>
                  <a:effectLst/>
                  <a:latin typeface="Symbol" charset="0"/>
                  <a:ea typeface="Times New Roman" charset="0"/>
                  <a:sym typeface="Symbol" charset="0"/>
                </a:rPr>
                <a:t></a:t>
              </a:r>
              <a:r>
                <a:rPr kumimoji="0" lang="en-US" sz="1400" b="0" i="0" u="none" strike="noStrike" cap="none" normalizeH="0" baseline="0" dirty="0">
                  <a:ln>
                    <a:noFill/>
                  </a:ln>
                  <a:solidFill>
                    <a:schemeClr val="bg1"/>
                  </a:solidFill>
                  <a:effectLst/>
                  <a:latin typeface="Calibri" charset="0"/>
                  <a:ea typeface="ＭＳ Ｐゴシック" charset="0"/>
                </a:rPr>
                <a:t>Each District is represented on the board</a:t>
              </a:r>
              <a:endParaRPr kumimoji="0" lang="en-US" sz="2400" b="0" i="0" u="none" strike="noStrike" cap="none" normalizeH="0" baseline="0" dirty="0">
                <a:ln>
                  <a:noFill/>
                </a:ln>
                <a:solidFill>
                  <a:schemeClr val="bg1"/>
                </a:solidFill>
                <a:effectLst/>
                <a:ea typeface="ＭＳ Ｐゴシック" charset="0"/>
              </a:endParaRPr>
            </a:p>
          </p:txBody>
        </p:sp>
      </p:grpSp>
    </p:spTree>
    <p:extLst>
      <p:ext uri="{BB962C8B-B14F-4D97-AF65-F5344CB8AC3E}">
        <p14:creationId xmlns:p14="http://schemas.microsoft.com/office/powerpoint/2010/main" val="3919336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Shape 130"/>
          <p:cNvSpPr txBox="1">
            <a:spLocks noGrp="1"/>
          </p:cNvSpPr>
          <p:nvPr>
            <p:ph idx="1"/>
          </p:nvPr>
        </p:nvSpPr>
        <p:spPr>
          <a:xfrm>
            <a:off x="888159" y="2611152"/>
            <a:ext cx="7940141" cy="3374961"/>
          </a:xfrm>
          <a:prstGeom prst="rect">
            <a:avLst/>
          </a:prstGeom>
          <a:noFill/>
          <a:ln>
            <a:noFill/>
          </a:ln>
        </p:spPr>
        <p:txBody>
          <a:bodyPr vert="horz" wrap="square" lIns="75445" tIns="75445" rIns="75445" bIns="75445" rtlCol="0" anchor="t" anchorCtr="0">
            <a:noAutofit/>
          </a:bodyPr>
          <a:lstStyle/>
          <a:p>
            <a:r>
              <a:rPr lang="en-US" sz="2800" dirty="0"/>
              <a:t>Local </a:t>
            </a:r>
            <a:r>
              <a:rPr lang="en-US" sz="2800" dirty="0" smtClean="0"/>
              <a:t>Chapters</a:t>
            </a:r>
            <a:br>
              <a:rPr lang="en-US" sz="2800" dirty="0" smtClean="0"/>
            </a:br>
            <a:endParaRPr lang="en-US" sz="2800" dirty="0"/>
          </a:p>
          <a:p>
            <a:r>
              <a:rPr lang="en-US" sz="2800" dirty="0" smtClean="0"/>
              <a:t>Regional Districts</a:t>
            </a:r>
            <a:br>
              <a:rPr lang="en-US" sz="2800" dirty="0" smtClean="0"/>
            </a:br>
            <a:endParaRPr lang="en-US" sz="2800" dirty="0" smtClean="0"/>
          </a:p>
          <a:p>
            <a:r>
              <a:rPr lang="en-US" sz="2800" dirty="0" smtClean="0"/>
              <a:t>International Board of Directors</a:t>
            </a:r>
            <a:br>
              <a:rPr lang="en-US" sz="2800" dirty="0" smtClean="0"/>
            </a:br>
            <a:endParaRPr lang="en-US" sz="2800" dirty="0" smtClean="0"/>
          </a:p>
          <a:p>
            <a:r>
              <a:rPr lang="en-US" sz="2800" dirty="0"/>
              <a:t> </a:t>
            </a:r>
            <a:r>
              <a:rPr lang="en-US" sz="2800" dirty="0" smtClean="0"/>
              <a:t>    - Each District is represented by the board</a:t>
            </a:r>
            <a:endParaRPr lang="en-US" sz="2800" dirty="0"/>
          </a:p>
          <a:p>
            <a:endParaRPr lang="en-US" sz="2800" dirty="0"/>
          </a:p>
        </p:txBody>
      </p:sp>
      <p:sp>
        <p:nvSpPr>
          <p:cNvPr id="2" name="Slide Number Placeholder 1"/>
          <p:cNvSpPr>
            <a:spLocks noGrp="1"/>
          </p:cNvSpPr>
          <p:nvPr>
            <p:ph type="sldNum" sz="quarter" idx="12"/>
          </p:nvPr>
        </p:nvSpPr>
        <p:spPr/>
        <p:txBody>
          <a:bodyPr/>
          <a:lstStyle/>
          <a:p>
            <a:pPr algn="ctr"/>
            <a:fld id="{DC2E8EBC-E876-4F75-A8E2-294E580032CD}" type="slidenum">
              <a:rPr lang="en-US" smtClean="0"/>
              <a:pPr algn="ctr"/>
              <a:t>6</a:t>
            </a:fld>
            <a:endParaRPr lang="en-US" dirty="0"/>
          </a:p>
        </p:txBody>
      </p:sp>
      <p:sp>
        <p:nvSpPr>
          <p:cNvPr id="134" name="Title 1"/>
          <p:cNvSpPr>
            <a:spLocks noGrp="1"/>
          </p:cNvSpPr>
          <p:nvPr>
            <p:ph type="title"/>
          </p:nvPr>
        </p:nvSpPr>
        <p:spPr>
          <a:xfrm>
            <a:off x="0" y="1310661"/>
            <a:ext cx="8293768" cy="474437"/>
          </a:xfrm>
        </p:spPr>
        <p:txBody>
          <a:bodyPr>
            <a:noAutofit/>
          </a:bodyPr>
          <a:lstStyle/>
          <a:p>
            <a:pPr algn="ctr"/>
            <a:r>
              <a:rPr lang="en-US" sz="4000" b="1" dirty="0">
                <a:effectLst>
                  <a:outerShdw blurRad="38100" dist="38100" dir="2700000" algn="tl">
                    <a:srgbClr val="000000">
                      <a:alpha val="43137"/>
                    </a:srgbClr>
                  </a:outerShdw>
                </a:effectLst>
              </a:rPr>
              <a:t>Who We Govern?</a:t>
            </a:r>
          </a:p>
        </p:txBody>
      </p:sp>
      <p:grpSp>
        <p:nvGrpSpPr>
          <p:cNvPr id="8" name="Group 7"/>
          <p:cNvGrpSpPr/>
          <p:nvPr/>
        </p:nvGrpSpPr>
        <p:grpSpPr>
          <a:xfrm>
            <a:off x="240632" y="6441411"/>
            <a:ext cx="2061985" cy="1330989"/>
            <a:chOff x="0" y="5268913"/>
            <a:chExt cx="2498725" cy="1612900"/>
          </a:xfrm>
        </p:grpSpPr>
        <p:sp>
          <p:nvSpPr>
            <p:cNvPr id="9" name="Freeform 210"/>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 name="Freeform 211"/>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 name="Freeform 212"/>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 name="Freeform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3" name="Freeform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4" name="Freeform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5" name="Freeform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6" name="Freeform 218"/>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7" name="Freeform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8" name="Freeform 220"/>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9" name="Freeform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0" name="Freeform 222"/>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1" name="Freeform 223"/>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2" name="Freeform 224"/>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3" name="Freeform 225"/>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4" name="Freeform 226"/>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5" name="Freeform 227"/>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6" name="Freeform 228"/>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7" name="Freeform 229"/>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8" name="Freeform 230"/>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9" name="Freeform 231"/>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0" name="Freeform 232"/>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1" name="Freeform 233"/>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2" name="Freeform 234"/>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3" name="Freeform 235"/>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4" name="Freeform 236"/>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5" name="Freeform 237"/>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6" name="Freeform 238"/>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7" name="Freeform 239"/>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8" name="Freeform 240"/>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9" name="Freeform 241"/>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0" name="Freeform 242"/>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1" name="Freeform 243"/>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2" name="Freeform 244"/>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3" name="Freeform 245"/>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4" name="Freeform 246"/>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5" name="Freeform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6" name="Freeform 248"/>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7" name="Freeform 249"/>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8" name="Freeform 250"/>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9" name="Freeform 251"/>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0" name="Freeform 252"/>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1" name="Freeform 253"/>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2" name="Freeform 254"/>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3" name="Freeform 255"/>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4" name="Freeform 256"/>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5" name="Freeform 257"/>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6" name="Freeform 258"/>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7" name="Freeform 259"/>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8" name="Freeform 260"/>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9" name="Freeform 261"/>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0" name="Freeform 262"/>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1" name="Freeform 263"/>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2" name="Freeform 264"/>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3" name="Freeform 265"/>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4" name="Freeform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5" name="Freeform 267"/>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6" name="Freeform 268"/>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7" name="Freeform 269"/>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8" name="Freeform 270"/>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9" name="Freeform 271"/>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0" name="Freeform 272"/>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1" name="Freeform 273"/>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2" name="Freeform 274"/>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3" name="Freeform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4" name="Freeform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5" name="Freeform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6" name="Freeform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7" name="Freeform 279"/>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8" name="Freeform 280"/>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9" name="Freeform 281"/>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0" name="Freeform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1" name="Freeform 283"/>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2" name="Freeform 284"/>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3" name="Freeform 285"/>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4" name="Freeform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5" name="Freeform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6" name="Freeform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7" name="Freeform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8" name="Freeform 290"/>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9" name="Freeform 291"/>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0" name="Freeform 292"/>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1" name="Freeform 293"/>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2" name="Freeform 294"/>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3" name="Freeform 295"/>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4" name="Freeform 296"/>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5" name="Freeform 297"/>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6" name="Freeform 298"/>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7" name="Freeform 299"/>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8" name="Freeform 300"/>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9" name="Freeform 301"/>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0" name="Freeform 302"/>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1" name="Freeform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2" name="Freeform 304"/>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3" name="Freeform 305"/>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4" name="Freeform 306"/>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5" name="Freeform 307"/>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6" name="Freeform 308"/>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7" name="Freeform 309"/>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8" name="Freeform 310"/>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9" name="Freeform 311"/>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0" name="Freeform 312"/>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1" name="Freeform 313"/>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2" name="Freeform 314"/>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3" name="Freeform 315"/>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4" name="Freeform 316"/>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5" name="Freeform 317"/>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6" name="Freeform 318"/>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7" name="Freeform 319"/>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8" name="Freeform 320"/>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9" name="Freeform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0" name="Freeform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1" name="Freeform 323"/>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2" name="Freeform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3" name="Freeform 325"/>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4" name="Freeform 326"/>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5" name="Freeform 327"/>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6" name="Freeform 328"/>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7" name="Freeform 329"/>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8" name="Freeform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9" name="Freeform 336"/>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grpSp>
    </p:spTree>
    <p:extLst>
      <p:ext uri="{BB962C8B-B14F-4D97-AF65-F5344CB8AC3E}">
        <p14:creationId xmlns:p14="http://schemas.microsoft.com/office/powerpoint/2010/main" val="141207306"/>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IOBG  Events</a:t>
            </a:r>
          </a:p>
        </p:txBody>
      </p:sp>
      <p:pic>
        <p:nvPicPr>
          <p:cNvPr id="5" name="Content Placeholder 4">
            <a:extLst>
              <a:ext uri="{FF2B5EF4-FFF2-40B4-BE49-F238E27FC236}">
                <a16:creationId xmlns="" xmlns:a16="http://schemas.microsoft.com/office/drawing/2014/main" id="{F710138B-442A-4E5B-92D1-D4034E1813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29299" y="683875"/>
            <a:ext cx="3029101" cy="2513456"/>
          </a:xfrm>
        </p:spPr>
      </p:pic>
      <p:pic>
        <p:nvPicPr>
          <p:cNvPr id="7" name="Picture 6">
            <a:extLst>
              <a:ext uri="{FF2B5EF4-FFF2-40B4-BE49-F238E27FC236}">
                <a16:creationId xmlns="" xmlns:a16="http://schemas.microsoft.com/office/drawing/2014/main" id="{399FDAB2-D69D-4D81-B259-8236B04BFA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5337" y="3208382"/>
            <a:ext cx="3033063" cy="2235961"/>
          </a:xfrm>
          <a:prstGeom prst="rect">
            <a:avLst/>
          </a:prstGeom>
        </p:spPr>
      </p:pic>
      <p:pic>
        <p:nvPicPr>
          <p:cNvPr id="8" name="Picture 7">
            <a:extLst>
              <a:ext uri="{FF2B5EF4-FFF2-40B4-BE49-F238E27FC236}">
                <a16:creationId xmlns="" xmlns:a16="http://schemas.microsoft.com/office/drawing/2014/main" id="{742ACCAF-6F1D-49E2-BD6D-C7CE7B45E8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613" y="4639070"/>
            <a:ext cx="1027217" cy="1284874"/>
          </a:xfrm>
          <a:prstGeom prst="rect">
            <a:avLst/>
          </a:prstGeom>
        </p:spPr>
      </p:pic>
      <p:pic>
        <p:nvPicPr>
          <p:cNvPr id="11" name="Picture 10">
            <a:extLst>
              <a:ext uri="{FF2B5EF4-FFF2-40B4-BE49-F238E27FC236}">
                <a16:creationId xmlns="" xmlns:a16="http://schemas.microsoft.com/office/drawing/2014/main" id="{8C5EB7D1-F80A-48E8-BE3C-A7A81DD1CD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5322" y="5444343"/>
            <a:ext cx="3103078" cy="2006866"/>
          </a:xfrm>
          <a:prstGeom prst="rect">
            <a:avLst/>
          </a:prstGeom>
        </p:spPr>
      </p:pic>
      <p:pic>
        <p:nvPicPr>
          <p:cNvPr id="12" name="Picture 11">
            <a:extLst>
              <a:ext uri="{FF2B5EF4-FFF2-40B4-BE49-F238E27FC236}">
                <a16:creationId xmlns="" xmlns:a16="http://schemas.microsoft.com/office/drawing/2014/main" id="{15579DA2-6B3D-4B82-897A-54CB19BF5DCA}"/>
              </a:ext>
            </a:extLst>
          </p:cNvPr>
          <p:cNvPicPr>
            <a:picLocks noChangeAspect="1"/>
          </p:cNvPicPr>
          <p:nvPr/>
        </p:nvPicPr>
        <p:blipFill>
          <a:blip r:embed="rId6"/>
          <a:stretch>
            <a:fillRect/>
          </a:stretch>
        </p:blipFill>
        <p:spPr>
          <a:xfrm>
            <a:off x="4440795" y="5451154"/>
            <a:ext cx="3144082" cy="2044809"/>
          </a:xfrm>
          <a:prstGeom prst="rect">
            <a:avLst/>
          </a:prstGeom>
        </p:spPr>
      </p:pic>
      <p:pic>
        <p:nvPicPr>
          <p:cNvPr id="10" name="Picture 9" descr="DSC_0083.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4345750"/>
            <a:ext cx="4733887" cy="1915548"/>
          </a:xfrm>
          <a:prstGeom prst="rect">
            <a:avLst/>
          </a:prstGeom>
        </p:spPr>
      </p:pic>
      <p:pic>
        <p:nvPicPr>
          <p:cNvPr id="15" name="Picture 14" descr="KnightingGroupCoverBack.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241047"/>
            <a:ext cx="5815398" cy="2252979"/>
          </a:xfrm>
          <a:prstGeom prst="rect">
            <a:avLst/>
          </a:prstGeom>
        </p:spPr>
      </p:pic>
      <p:pic>
        <p:nvPicPr>
          <p:cNvPr id="16" name="Picture 15" descr="MistPic3.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33888" y="3762351"/>
            <a:ext cx="2353621" cy="1694811"/>
          </a:xfrm>
          <a:prstGeom prst="rect">
            <a:avLst/>
          </a:prstGeom>
        </p:spPr>
      </p:pic>
      <p:pic>
        <p:nvPicPr>
          <p:cNvPr id="17" name="Picture 16"/>
          <p:cNvPicPr>
            <a:picLocks noChangeAspect="1"/>
          </p:cNvPicPr>
          <p:nvPr/>
        </p:nvPicPr>
        <p:blipFill>
          <a:blip r:embed="rId10"/>
          <a:stretch>
            <a:fillRect/>
          </a:stretch>
        </p:blipFill>
        <p:spPr>
          <a:xfrm>
            <a:off x="-106579" y="6199270"/>
            <a:ext cx="2842108" cy="1661946"/>
          </a:xfrm>
          <a:prstGeom prst="rect">
            <a:avLst/>
          </a:prstGeom>
          <a:ln>
            <a:noFill/>
          </a:ln>
          <a:effectLst>
            <a:softEdge rad="112500"/>
          </a:effectLst>
        </p:spPr>
      </p:pic>
      <p:pic>
        <p:nvPicPr>
          <p:cNvPr id="18" name="Picture 17" descr="Dist1_Buoy copy.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64479" y="6250711"/>
            <a:ext cx="1998355" cy="1521688"/>
          </a:xfrm>
          <a:prstGeom prst="rect">
            <a:avLst/>
          </a:prstGeom>
        </p:spPr>
      </p:pic>
      <p:pic>
        <p:nvPicPr>
          <p:cNvPr id="19" name="Picture 18"/>
          <p:cNvPicPr>
            <a:picLocks noChangeAspect="1"/>
          </p:cNvPicPr>
          <p:nvPr/>
        </p:nvPicPr>
        <p:blipFill>
          <a:blip r:embed="rId12"/>
          <a:stretch>
            <a:fillRect/>
          </a:stretch>
        </p:blipFill>
        <p:spPr>
          <a:xfrm>
            <a:off x="5781916" y="2243348"/>
            <a:ext cx="1261184" cy="1540160"/>
          </a:xfrm>
          <a:prstGeom prst="rect">
            <a:avLst/>
          </a:prstGeom>
        </p:spPr>
      </p:pic>
    </p:spTree>
    <p:extLst>
      <p:ext uri="{BB962C8B-B14F-4D97-AF65-F5344CB8AC3E}">
        <p14:creationId xmlns:p14="http://schemas.microsoft.com/office/powerpoint/2010/main" val="350615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t>
            </a:r>
            <a:r>
              <a:rPr lang="en-US" dirty="0" smtClean="0"/>
              <a:t>Join?</a:t>
            </a:r>
            <a:endParaRPr lang="en-US" dirty="0"/>
          </a:p>
        </p:txBody>
      </p:sp>
      <p:sp>
        <p:nvSpPr>
          <p:cNvPr id="3" name="Content Placeholder 2"/>
          <p:cNvSpPr>
            <a:spLocks noGrp="1"/>
          </p:cNvSpPr>
          <p:nvPr>
            <p:ph idx="1"/>
          </p:nvPr>
        </p:nvSpPr>
        <p:spPr>
          <a:xfrm>
            <a:off x="586740" y="2648456"/>
            <a:ext cx="8330375" cy="3612983"/>
          </a:xfrm>
        </p:spPr>
        <p:txBody>
          <a:bodyPr/>
          <a:lstStyle/>
          <a:p>
            <a:r>
              <a:rPr lang="en-US" dirty="0" smtClean="0"/>
              <a:t>Exclusive </a:t>
            </a:r>
            <a:r>
              <a:rPr lang="en-US" dirty="0"/>
              <a:t>organization and </a:t>
            </a:r>
            <a:r>
              <a:rPr lang="en-US" dirty="0" smtClean="0"/>
              <a:t>invitation only</a:t>
            </a:r>
            <a:br>
              <a:rPr lang="en-US" dirty="0" smtClean="0"/>
            </a:br>
            <a:endParaRPr lang="en-US" dirty="0"/>
          </a:p>
          <a:p>
            <a:r>
              <a:rPr lang="en-US" dirty="0"/>
              <a:t>Support your local </a:t>
            </a:r>
            <a:r>
              <a:rPr lang="en-US" dirty="0" smtClean="0"/>
              <a:t>yachting clubs </a:t>
            </a:r>
            <a:r>
              <a:rPr lang="en-US" dirty="0"/>
              <a:t>and </a:t>
            </a:r>
            <a:r>
              <a:rPr lang="en-US" dirty="0" smtClean="0"/>
              <a:t>associations</a:t>
            </a:r>
            <a:br>
              <a:rPr lang="en-US" dirty="0" smtClean="0"/>
            </a:br>
            <a:endParaRPr lang="en-US" dirty="0"/>
          </a:p>
          <a:p>
            <a:r>
              <a:rPr lang="en-US" dirty="0"/>
              <a:t>Charity </a:t>
            </a:r>
            <a:r>
              <a:rPr lang="en-US" dirty="0" smtClean="0"/>
              <a:t>events</a:t>
            </a:r>
            <a:br>
              <a:rPr lang="en-US" dirty="0" smtClean="0"/>
            </a:br>
            <a:endParaRPr lang="en-US" dirty="0"/>
          </a:p>
          <a:p>
            <a:r>
              <a:rPr lang="en-US" dirty="0"/>
              <a:t>Fun </a:t>
            </a:r>
          </a:p>
        </p:txBody>
      </p:sp>
      <p:sp>
        <p:nvSpPr>
          <p:cNvPr id="5" name="Rectangle 4"/>
          <p:cNvSpPr/>
          <p:nvPr/>
        </p:nvSpPr>
        <p:spPr>
          <a:xfrm>
            <a:off x="8775010" y="1074658"/>
            <a:ext cx="968094" cy="707886"/>
          </a:xfrm>
          <a:prstGeom prst="rect">
            <a:avLst/>
          </a:prstGeom>
        </p:spPr>
        <p:txBody>
          <a:bodyPr wrap="square">
            <a:spAutoFit/>
          </a:bodyPr>
          <a:lstStyle/>
          <a:p>
            <a:pPr algn="ctr"/>
            <a:fld id="{DC2E8EBC-E876-4F75-A8E2-294E580032CD}" type="slidenum">
              <a:rPr lang="en-US" sz="4000"/>
              <a:pPr algn="ctr"/>
              <a:t>8</a:t>
            </a:fld>
            <a:endParaRPr lang="en-US" sz="4000" dirty="0"/>
          </a:p>
        </p:txBody>
      </p:sp>
    </p:spTree>
    <p:extLst>
      <p:ext uri="{BB962C8B-B14F-4D97-AF65-F5344CB8AC3E}">
        <p14:creationId xmlns:p14="http://schemas.microsoft.com/office/powerpoint/2010/main" val="3982046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Shape 130"/>
          <p:cNvSpPr txBox="1">
            <a:spLocks noGrp="1"/>
          </p:cNvSpPr>
          <p:nvPr>
            <p:ph idx="1"/>
          </p:nvPr>
        </p:nvSpPr>
        <p:spPr>
          <a:xfrm>
            <a:off x="106578" y="2611153"/>
            <a:ext cx="9849683" cy="4627248"/>
          </a:xfrm>
          <a:prstGeom prst="rect">
            <a:avLst/>
          </a:prstGeom>
          <a:noFill/>
          <a:ln>
            <a:noFill/>
          </a:ln>
        </p:spPr>
        <p:txBody>
          <a:bodyPr vert="horz" wrap="square" lIns="75445" tIns="75445" rIns="75445" bIns="75445" rtlCol="0" anchor="t" anchorCtr="0">
            <a:noAutofit/>
          </a:bodyPr>
          <a:lstStyle/>
          <a:p>
            <a:pPr>
              <a:lnSpc>
                <a:spcPct val="100000"/>
              </a:lnSpc>
            </a:pPr>
            <a:r>
              <a:rPr lang="en-US" sz="1800" b="1" dirty="0"/>
              <a:t>T</a:t>
            </a:r>
            <a:r>
              <a:rPr lang="en-US" sz="1800" dirty="0"/>
              <a:t>he International Order of the Blue Gavel Humanitarian Foundation (HF) provides the boating </a:t>
            </a:r>
            <a:r>
              <a:rPr lang="en-US" sz="1800" dirty="0" smtClean="0"/>
              <a:t>community </a:t>
            </a:r>
            <a:r>
              <a:rPr lang="en-US" sz="1800" dirty="0"/>
              <a:t>the ability to create real differences in others’ lives. The foundation provides resources to </a:t>
            </a:r>
            <a:r>
              <a:rPr lang="en-US" sz="1800" dirty="0" smtClean="0"/>
              <a:t>existing </a:t>
            </a:r>
            <a:r>
              <a:rPr lang="en-US" sz="1800" dirty="0"/>
              <a:t>charities and benefits communities through new initiatives involving boating activities and </a:t>
            </a:r>
            <a:r>
              <a:rPr lang="en-US" sz="1800" dirty="0" smtClean="0"/>
              <a:t>education</a:t>
            </a:r>
            <a:r>
              <a:rPr lang="en-US" sz="1800" dirty="0"/>
              <a:t>”.. </a:t>
            </a:r>
          </a:p>
          <a:p>
            <a:pPr>
              <a:lnSpc>
                <a:spcPct val="100000"/>
              </a:lnSpc>
            </a:pPr>
            <a:r>
              <a:rPr lang="en-US" sz="1800" dirty="0"/>
              <a:t>Provides grants to Local Assistance </a:t>
            </a:r>
            <a:r>
              <a:rPr lang="en-US" sz="1800" dirty="0" smtClean="0"/>
              <a:t>Programs</a:t>
            </a:r>
            <a:r>
              <a:rPr lang="en-US" sz="1800" dirty="0"/>
              <a:t> </a:t>
            </a:r>
            <a:r>
              <a:rPr lang="en-US" sz="1800" dirty="0" smtClean="0"/>
              <a:t>and </a:t>
            </a:r>
            <a:r>
              <a:rPr lang="en-US" sz="1800" dirty="0"/>
              <a:t>Youth Assistance Programs</a:t>
            </a:r>
          </a:p>
          <a:p>
            <a:pPr>
              <a:lnSpc>
                <a:spcPct val="100000"/>
              </a:lnSpc>
            </a:pPr>
            <a:r>
              <a:rPr lang="en-US" sz="1800" dirty="0"/>
              <a:t>Sponsors Special Olympic Sailing Programs</a:t>
            </a:r>
          </a:p>
          <a:p>
            <a:pPr>
              <a:lnSpc>
                <a:spcPct val="100000"/>
              </a:lnSpc>
            </a:pPr>
            <a:r>
              <a:rPr lang="en-US" sz="1800" dirty="0"/>
              <a:t>The IOBG Humanitarian Foundation’s objective is to implement our founding father’s vision of serving </a:t>
            </a:r>
            <a:r>
              <a:rPr lang="en-US" sz="1800" dirty="0" smtClean="0"/>
              <a:t>mankind </a:t>
            </a:r>
            <a:r>
              <a:rPr lang="en-US" sz="1800" dirty="0"/>
              <a:t>through the use of the extraordinary talents, international relationships, and the business </a:t>
            </a:r>
            <a:r>
              <a:rPr lang="en-US" sz="1800" dirty="0" smtClean="0"/>
              <a:t>experience </a:t>
            </a:r>
            <a:r>
              <a:rPr lang="en-US" sz="1800" dirty="0"/>
              <a:t>of our members. In support of this goal, the Foundation focuses </a:t>
            </a:r>
            <a:r>
              <a:rPr lang="en-US" sz="1800" dirty="0" smtClean="0"/>
              <a:t>on: Fundraising,</a:t>
            </a:r>
            <a:r>
              <a:rPr lang="en-US" sz="1800" dirty="0"/>
              <a:t> </a:t>
            </a:r>
            <a:r>
              <a:rPr lang="en-US" sz="1800" dirty="0" smtClean="0"/>
              <a:t>Strategic Partnership, Communication, Volunteer </a:t>
            </a:r>
            <a:r>
              <a:rPr lang="en-US" sz="1800" dirty="0"/>
              <a:t>Service </a:t>
            </a:r>
            <a:r>
              <a:rPr lang="en-US" sz="1800" dirty="0" smtClean="0"/>
              <a:t>Opportunities</a:t>
            </a:r>
            <a:r>
              <a:rPr lang="en-US" sz="1800" dirty="0"/>
              <a:t> </a:t>
            </a:r>
            <a:r>
              <a:rPr lang="en-US" sz="1800" dirty="0" smtClean="0"/>
              <a:t>and Grants </a:t>
            </a:r>
            <a:r>
              <a:rPr lang="en-US" sz="1800" dirty="0"/>
              <a:t>to Approved </a:t>
            </a:r>
            <a:r>
              <a:rPr lang="en-US" sz="1800" dirty="0" smtClean="0"/>
              <a:t>Causes.</a:t>
            </a:r>
          </a:p>
          <a:p>
            <a:pPr>
              <a:lnSpc>
                <a:spcPct val="100000"/>
              </a:lnSpc>
            </a:pPr>
            <a:r>
              <a:rPr lang="en-US" sz="1800" dirty="0" smtClean="0"/>
              <a:t>Visit their web site at </a:t>
            </a:r>
            <a:r>
              <a:rPr lang="en-US" sz="1800" dirty="0" err="1" smtClean="0"/>
              <a:t>www.iobg-hf.org</a:t>
            </a:r>
            <a:endParaRPr lang="en-US" sz="1800" dirty="0" smtClean="0"/>
          </a:p>
          <a:p>
            <a:endParaRPr lang="en-US" sz="1800" dirty="0"/>
          </a:p>
        </p:txBody>
      </p:sp>
      <p:sp>
        <p:nvSpPr>
          <p:cNvPr id="2" name="Slide Number Placeholder 1"/>
          <p:cNvSpPr>
            <a:spLocks noGrp="1"/>
          </p:cNvSpPr>
          <p:nvPr>
            <p:ph type="sldNum" sz="quarter" idx="12"/>
          </p:nvPr>
        </p:nvSpPr>
        <p:spPr/>
        <p:txBody>
          <a:bodyPr/>
          <a:lstStyle/>
          <a:p>
            <a:pPr algn="ctr"/>
            <a:fld id="{DC2E8EBC-E876-4F75-A8E2-294E580032CD}" type="slidenum">
              <a:rPr lang="en-US" smtClean="0"/>
              <a:pPr algn="ctr"/>
              <a:t>9</a:t>
            </a:fld>
            <a:endParaRPr lang="en-US" dirty="0"/>
          </a:p>
        </p:txBody>
      </p:sp>
      <p:sp>
        <p:nvSpPr>
          <p:cNvPr id="134" name="Title 1"/>
          <p:cNvSpPr>
            <a:spLocks noGrp="1"/>
          </p:cNvSpPr>
          <p:nvPr>
            <p:ph type="title"/>
          </p:nvPr>
        </p:nvSpPr>
        <p:spPr>
          <a:xfrm>
            <a:off x="0" y="1532698"/>
            <a:ext cx="8293768" cy="474437"/>
          </a:xfrm>
        </p:spPr>
        <p:txBody>
          <a:bodyPr>
            <a:noAutofit/>
          </a:bodyPr>
          <a:lstStyle/>
          <a:p>
            <a:pPr algn="ctr"/>
            <a:r>
              <a:rPr lang="en-US" sz="4000" b="1" dirty="0"/>
              <a:t>What Is Our Humanitarian Foundation?</a:t>
            </a:r>
            <a:br>
              <a:rPr lang="en-US" sz="4000" b="1" dirty="0"/>
            </a:br>
            <a:endParaRPr lang="en-US" sz="4000" b="1" dirty="0">
              <a:effectLst>
                <a:outerShdw blurRad="38100" dist="38100" dir="2700000" algn="tl">
                  <a:srgbClr val="000000">
                    <a:alpha val="43137"/>
                  </a:srgbClr>
                </a:outerShdw>
              </a:effectLst>
            </a:endParaRPr>
          </a:p>
        </p:txBody>
      </p:sp>
      <p:grpSp>
        <p:nvGrpSpPr>
          <p:cNvPr id="8" name="Group 7"/>
          <p:cNvGrpSpPr/>
          <p:nvPr/>
        </p:nvGrpSpPr>
        <p:grpSpPr>
          <a:xfrm>
            <a:off x="240632" y="6441411"/>
            <a:ext cx="2061985" cy="1330989"/>
            <a:chOff x="0" y="5268913"/>
            <a:chExt cx="2498725" cy="1612900"/>
          </a:xfrm>
        </p:grpSpPr>
        <p:sp>
          <p:nvSpPr>
            <p:cNvPr id="9" name="Freeform 210"/>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 name="Freeform 211"/>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 name="Freeform 212"/>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 name="Freeform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3" name="Freeform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4" name="Freeform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5" name="Freeform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6" name="Freeform 218"/>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7" name="Freeform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8" name="Freeform 220"/>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9" name="Freeform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0" name="Freeform 222"/>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1" name="Freeform 223"/>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2" name="Freeform 224"/>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3" name="Freeform 225"/>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4" name="Freeform 226"/>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5" name="Freeform 227"/>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6" name="Freeform 228"/>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7" name="Freeform 229"/>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8" name="Freeform 230"/>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29" name="Freeform 231"/>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0" name="Freeform 232"/>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1" name="Freeform 233"/>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2" name="Freeform 234"/>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3" name="Freeform 235"/>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4" name="Freeform 236"/>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5" name="Freeform 237"/>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6" name="Freeform 238"/>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7" name="Freeform 239"/>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8" name="Freeform 240"/>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39" name="Freeform 241"/>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0" name="Freeform 242"/>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1" name="Freeform 243"/>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2" name="Freeform 244"/>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3" name="Freeform 245"/>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4" name="Freeform 246"/>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5" name="Freeform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6" name="Freeform 248"/>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7" name="Freeform 249"/>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8" name="Freeform 250"/>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49" name="Freeform 251"/>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0" name="Freeform 252"/>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1" name="Freeform 253"/>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2" name="Freeform 254"/>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3" name="Freeform 255"/>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4" name="Freeform 256"/>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5" name="Freeform 257"/>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6" name="Freeform 258"/>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7" name="Freeform 259"/>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8" name="Freeform 260"/>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59" name="Freeform 261"/>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0" name="Freeform 262"/>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1" name="Freeform 263"/>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2" name="Freeform 264"/>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3" name="Freeform 265"/>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4" name="Freeform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5" name="Freeform 267"/>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6" name="Freeform 268"/>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7" name="Freeform 269"/>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8" name="Freeform 270"/>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69" name="Freeform 271"/>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0" name="Freeform 272"/>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1" name="Freeform 273"/>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2" name="Freeform 274"/>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3" name="Freeform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4" name="Freeform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5" name="Freeform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6" name="Freeform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7" name="Freeform 279"/>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8" name="Freeform 280"/>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79" name="Freeform 281"/>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0" name="Freeform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1" name="Freeform 283"/>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2" name="Freeform 284"/>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3" name="Freeform 285"/>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4" name="Freeform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5" name="Freeform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6" name="Freeform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7" name="Freeform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8" name="Freeform 290"/>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89" name="Freeform 291"/>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0" name="Freeform 292"/>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1" name="Freeform 293"/>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2" name="Freeform 294"/>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3" name="Freeform 295"/>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4" name="Freeform 296"/>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5" name="Freeform 297"/>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6" name="Freeform 298"/>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7" name="Freeform 299"/>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8" name="Freeform 300"/>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99" name="Freeform 301"/>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0" name="Freeform 302"/>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1" name="Freeform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2" name="Freeform 304"/>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3" name="Freeform 305"/>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4" name="Freeform 306"/>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5" name="Freeform 307"/>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6" name="Freeform 308"/>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7" name="Freeform 309"/>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8" name="Freeform 310"/>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09" name="Freeform 311"/>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0" name="Freeform 312"/>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1" name="Freeform 313"/>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2" name="Freeform 314"/>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3" name="Freeform 315"/>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4" name="Freeform 316"/>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5" name="Freeform 317"/>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6" name="Freeform 318"/>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7" name="Freeform 319"/>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8" name="Freeform 320"/>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19" name="Freeform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0" name="Freeform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1" name="Freeform 323"/>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2" name="Freeform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3" name="Freeform 325"/>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4" name="Freeform 326"/>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5" name="Freeform 327"/>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6" name="Freeform 328"/>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7" name="Freeform 329"/>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8" name="Freeform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sp>
          <p:nvSpPr>
            <p:cNvPr id="129" name="Freeform 336"/>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75458" tIns="37729" rIns="75458" bIns="37729" numCol="1" anchor="t" anchorCtr="0" compatLnSpc="1">
              <a:prstTxWarp prst="textNoShape">
                <a:avLst/>
              </a:prstTxWarp>
            </a:bodyPr>
            <a:lstStyle/>
            <a:p>
              <a:endParaRPr sz="1485" dirty="0"/>
            </a:p>
          </p:txBody>
        </p:sp>
      </p:grpSp>
      <p:sp>
        <p:nvSpPr>
          <p:cNvPr id="4" name="Rectangle 3"/>
          <p:cNvSpPr/>
          <p:nvPr/>
        </p:nvSpPr>
        <p:spPr>
          <a:xfrm>
            <a:off x="-1" y="2573867"/>
            <a:ext cx="9211733" cy="369332"/>
          </a:xfrm>
          <a:prstGeom prst="rect">
            <a:avLst/>
          </a:prstGeom>
        </p:spPr>
        <p:txBody>
          <a:bodyPr wrap="square">
            <a:spAutoFit/>
          </a:bodyPr>
          <a:lstStyle/>
          <a:p>
            <a:endParaRPr lang="en-US" dirty="0"/>
          </a:p>
        </p:txBody>
      </p:sp>
      <p:pic>
        <p:nvPicPr>
          <p:cNvPr id="5" name="Picture 4">
            <a:extLst>
              <a:ext uri="{FF2B5EF4-FFF2-40B4-BE49-F238E27FC236}">
                <a16:creationId xmlns="" xmlns:a16="http://schemas.microsoft.com/office/drawing/2014/main" id="{86D7451D-B3B9-4BE3-94A3-4210A999F9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692755"/>
          </a:xfrm>
          <a:prstGeom prst="rect">
            <a:avLst/>
          </a:prstGeom>
        </p:spPr>
      </p:pic>
    </p:spTree>
    <p:extLst>
      <p:ext uri="{BB962C8B-B14F-4D97-AF65-F5344CB8AC3E}">
        <p14:creationId xmlns:p14="http://schemas.microsoft.com/office/powerpoint/2010/main" val="4021104056"/>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
</file>

<file path=customXml/item2.xml>
</file>

<file path=customXml/itemProps1.xml><?xml version="1.0" encoding="utf-8"?>
<ds:datastoreItem xmlns:ds="http://schemas.openxmlformats.org/officeDocument/2006/customXml" ds:itemID="{6F5C8FC3-8235-48ED-B4F0-07919405A267}">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31C11603-5CBA-4506-96F4-10A42290114D}">
  <ds:schemaRefs>
    <ds:schemaRef ds:uri="http://www.w3.org/2001/XMLSchema"/>
    <ds:schemaRef ds:uri="http://www.boldonjames.com/2016/02/Classifier/internal/wrappedLabelHistory"/>
  </ds:schemaRefs>
</ds:datastoreItem>
</file>

<file path=docProps/app.xml><?xml version="1.0" encoding="utf-8"?>
<Properties xmlns="http://schemas.openxmlformats.org/officeDocument/2006/extended-properties" xmlns:vt="http://schemas.openxmlformats.org/officeDocument/2006/docPropsVTypes">
  <Template>Berlin</Template>
  <TotalTime>700</TotalTime>
  <Words>539</Words>
  <Application>Microsoft Macintosh PowerPoint</Application>
  <PresentationFormat>Custom</PresentationFormat>
  <Paragraphs>78</Paragraphs>
  <Slides>11</Slides>
  <Notes>7</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Berlin</vt:lpstr>
      <vt:lpstr>PowerPoint Presentation</vt:lpstr>
      <vt:lpstr>IOBG Mission Statement</vt:lpstr>
      <vt:lpstr>Who We are</vt:lpstr>
      <vt:lpstr>IOBG History</vt:lpstr>
      <vt:lpstr>What We Do</vt:lpstr>
      <vt:lpstr>Who We Govern?</vt:lpstr>
      <vt:lpstr>IOBG  Events</vt:lpstr>
      <vt:lpstr>Why Join?</vt:lpstr>
      <vt:lpstr>What Is Our Humanitarian Foundation? </vt:lpstr>
      <vt:lpstr>IOBG-HF Projects 2017</vt:lpstr>
      <vt:lpstr>IOBG-HF Event Photos</vt:lpstr>
    </vt:vector>
  </TitlesOfParts>
  <Company>Raytheon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Cyndy Hurns</dc:creator>
  <cp:keywords>[rtnipcontrolcode:rtnipcontrolcodenone||rtnexportcontrolcountry:usa|rtnexportcontrolcode:rtnexportcontrolcodenone||]</cp:keywords>
  <cp:lastModifiedBy>Mary Nye Meyers</cp:lastModifiedBy>
  <cp:revision>97</cp:revision>
  <dcterms:created xsi:type="dcterms:W3CDTF">2017-11-02T16:34:16Z</dcterms:created>
  <dcterms:modified xsi:type="dcterms:W3CDTF">2018-02-04T02:55:51Z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aa15a99c-3f33-4d2b-aa09-fc3733139b3d</vt:lpwstr>
  </property>
  <property fmtid="{D5CDD505-2E9C-101B-9397-08002B2CF9AE}" pid="3" name="bjDocumentLabelXML">
    <vt:lpwstr>&lt;?xml version="1.0" encoding="us-ascii"?&gt;&lt;sisl xmlns:xsi="http://www.w3.org/2001/XMLSchema-instance" xmlns:xsd="http://www.w3.org/2001/XMLSchema" sislVersion="0" policy="cde53ac1-bf5f-4aae-9cf1-07509e23a4b0" origin="defaultValue" xmlns="http://www.boldonj</vt:lpwstr>
  </property>
  <property fmtid="{D5CDD505-2E9C-101B-9397-08002B2CF9AE}" pid="4" name="bjDocumentLabelXML-0">
    <vt:lpwstr>ames.com/2008/01/sie/internal/label"&gt;&lt;element uid="bba94c65-ac3d-4f34-b2e1-8de11ef6f01c" value="" /&gt;&lt;/sisl&gt;</vt:lpwstr>
  </property>
  <property fmtid="{D5CDD505-2E9C-101B-9397-08002B2CF9AE}" pid="5" name="bjDocumentSecurityLabel">
    <vt:lpwstr>Origin Jurisdiction: US </vt:lpwstr>
  </property>
  <property fmtid="{D5CDD505-2E9C-101B-9397-08002B2CF9AE}" pid="6" name="rtnipcontrolcode">
    <vt:lpwstr>rtnipcontrolcodenone</vt:lpwstr>
  </property>
  <property fmtid="{D5CDD505-2E9C-101B-9397-08002B2CF9AE}" pid="7" name="rtnexportcontrolcountry">
    <vt:lpwstr>usa</vt:lpwstr>
  </property>
  <property fmtid="{D5CDD505-2E9C-101B-9397-08002B2CF9AE}" pid="8" name="rtnexportcontrolcode">
    <vt:lpwstr>rtnexportcontrolcodenone</vt:lpwstr>
  </property>
  <property fmtid="{D5CDD505-2E9C-101B-9397-08002B2CF9AE}" pid="9" name="bjSaver">
    <vt:lpwstr>tw+Gl1yeH9SatIDi0on7yR35oPRqur7R</vt:lpwstr>
  </property>
  <property fmtid="{D5CDD505-2E9C-101B-9397-08002B2CF9AE}" pid="10" name="bjLabelHistoryID">
    <vt:lpwstr>{31C11603-5CBA-4506-96F4-10A42290114D}</vt:lpwstr>
  </property>
</Properties>
</file>